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Playfair Display"/>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40">
          <p15:clr>
            <a:srgbClr val="A4A3A4"/>
          </p15:clr>
        </p15:guide>
      </p15:sldGuideLst>
    </p:ext>
    <p:ext uri="http://customooxmlschemas.google.com/">
      <go:slidesCustomData xmlns:go="http://customooxmlschemas.google.com/" r:id="rId57" roundtripDataSignature="AMtx7mh4WE6BC8jSKn+Os5VDzarywwq2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D847E6-3A38-4B60-AF03-CD13ABD194EE}">
  <a:tblStyle styleId="{E5D847E6-3A38-4B60-AF03-CD13ABD194E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layfairDispl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layfairDisplay-italic.fntdata"/><Relationship Id="rId10" Type="http://schemas.openxmlformats.org/officeDocument/2006/relationships/slide" Target="slides/slide3.xml"/><Relationship Id="rId54" Type="http://schemas.openxmlformats.org/officeDocument/2006/relationships/font" Target="fonts/PlayfairDisplay-bold.fntdata"/><Relationship Id="rId13" Type="http://schemas.openxmlformats.org/officeDocument/2006/relationships/slide" Target="slides/slide6.xml"/><Relationship Id="rId57" Type="http://customschemas.google.com/relationships/presentationmetadata" Target="metadata"/><Relationship Id="rId12" Type="http://schemas.openxmlformats.org/officeDocument/2006/relationships/slide" Target="slides/slide5.xml"/><Relationship Id="rId56" Type="http://schemas.openxmlformats.org/officeDocument/2006/relationships/font" Target="fonts/PlayfairDisplay-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cf0424dc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dcf0424dc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dcf0424dc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46564cb5a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d46564cb5a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06a6c572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d06a6c572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d06a6c572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06a6c572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d06a6c572b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d06a6c572b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46564cb5a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d46564cb5a_1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d46564cb5a_1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46564cb5a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d46564cb5a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d46564cb5a_2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56e7e18c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f56e7e18c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f56e7e18c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46564cb5a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d46564cb5a_1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d46564cb5a_1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8f7b9c29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d8f7b9c29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6" name="Google Shape;536;gd8f7b9c29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8f7b9c296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d8f7b9c296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d8f7b9c296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8f7b9c296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d8f7b9c296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d8f7b9c296_2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6564cb5a_3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d46564cb5a_3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8f7b9c296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d8f7b9c296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d8f7b9c296_4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8f7b9c29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d8f7b9c29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gd8f7b9c29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d46564cb5a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d46564cb5a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d46564cb5a_1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150442450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f150442450_0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f150442450_0_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150442450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f150442450_0_4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f150442450_0_4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150442450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f150442450_0_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f150442450_0_4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150442450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f150442450_0_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f150442450_0_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f150442450_0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f150442450_0_4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gf150442450_0_4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a640735b0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ea640735b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gea640735b0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a640735b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ea640735b0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ea640735b0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150442450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f150442450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a640735b0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ea640735b0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ea640735b0_3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55dfac06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155dfac06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1155dfac060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55dfac060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155dfac060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155dfac060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55dfac06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55dfac06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g1155dfac06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155dfac060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155dfac060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1155dfac060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55dfac060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55dfac060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1155dfac060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55dfac060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55dfac060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g1155dfac060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155dfac060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155dfac060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1155dfac060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a756bfb6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gea756bfb6d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ea756bfb6d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55dfac060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55dfac060_3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1155dfac060_3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15044245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f15044245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155dfac060_3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155dfac060_3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g1155dfac060_3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d46564cb5a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gd46564cb5a_1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gd46564cb5a_1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ea640735b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ea640735b0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gea640735b0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46564cb5a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9" name="Google Shape;1129;gd46564cb5a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150442450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f150442450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46564cb5a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d46564cb5a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2" name="Google Shape;382;gd46564cb5a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46564cb5a_3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d46564cb5a_3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d46564cb5a_3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46564cb5a_3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d46564cb5a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34" name="Shape 34"/>
        <p:cNvGrpSpPr/>
        <p:nvPr/>
      </p:nvGrpSpPr>
      <p:grpSpPr>
        <a:xfrm>
          <a:off x="0" y="0"/>
          <a:ext cx="0" cy="0"/>
          <a:chOff x="0" y="0"/>
          <a:chExt cx="0" cy="0"/>
        </a:xfrm>
      </p:grpSpPr>
      <p:sp>
        <p:nvSpPr>
          <p:cNvPr id="35" name="Google Shape;35;p5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56"/>
          <p:cNvSpPr/>
          <p:nvPr>
            <p:ph idx="2" type="pic"/>
          </p:nvPr>
        </p:nvSpPr>
        <p:spPr>
          <a:xfrm>
            <a:off x="3650190" y="1769412"/>
            <a:ext cx="2124000" cy="2094900"/>
          </a:xfrm>
          <a:prstGeom prst="rect">
            <a:avLst/>
          </a:prstGeom>
          <a:solidFill>
            <a:srgbClr val="F2F2F2"/>
          </a:solidFill>
          <a:ln>
            <a:noFill/>
          </a:ln>
        </p:spPr>
      </p:sp>
      <p:sp>
        <p:nvSpPr>
          <p:cNvPr id="37" name="Google Shape;37;p56"/>
          <p:cNvSpPr/>
          <p:nvPr>
            <p:ph idx="3" type="pic"/>
          </p:nvPr>
        </p:nvSpPr>
        <p:spPr>
          <a:xfrm>
            <a:off x="6403397" y="1769412"/>
            <a:ext cx="2124000" cy="2094900"/>
          </a:xfrm>
          <a:prstGeom prst="rect">
            <a:avLst/>
          </a:prstGeom>
          <a:solidFill>
            <a:srgbClr val="F2F2F2"/>
          </a:solidFill>
          <a:ln>
            <a:noFill/>
          </a:ln>
        </p:spPr>
      </p:sp>
      <p:sp>
        <p:nvSpPr>
          <p:cNvPr id="38" name="Google Shape;38;p56"/>
          <p:cNvSpPr/>
          <p:nvPr>
            <p:ph idx="4" type="pic"/>
          </p:nvPr>
        </p:nvSpPr>
        <p:spPr>
          <a:xfrm>
            <a:off x="9156603" y="1769412"/>
            <a:ext cx="2124000" cy="2094900"/>
          </a:xfrm>
          <a:prstGeom prst="rect">
            <a:avLst/>
          </a:prstGeom>
          <a:solidFill>
            <a:srgbClr val="F2F2F2"/>
          </a:solidFill>
          <a:ln>
            <a:noFill/>
          </a:ln>
        </p:spPr>
      </p:sp>
      <p:sp>
        <p:nvSpPr>
          <p:cNvPr id="39" name="Google Shape;39;p56"/>
          <p:cNvSpPr/>
          <p:nvPr>
            <p:ph idx="5" type="pic"/>
          </p:nvPr>
        </p:nvSpPr>
        <p:spPr>
          <a:xfrm>
            <a:off x="896983" y="1769412"/>
            <a:ext cx="2124000" cy="2094900"/>
          </a:xfrm>
          <a:prstGeom prst="rect">
            <a:avLst/>
          </a:prstGeom>
          <a:solidFill>
            <a:srgbClr val="F2F2F2"/>
          </a:solidFill>
          <a:ln>
            <a:noFill/>
          </a:ln>
        </p:spPr>
      </p:sp>
      <p:sp>
        <p:nvSpPr>
          <p:cNvPr id="40" name="Google Shape;40;p5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bg>
      <p:bgPr>
        <a:solidFill>
          <a:schemeClr val="lt1"/>
        </a:solidFill>
      </p:bgPr>
    </p:bg>
    <p:spTree>
      <p:nvGrpSpPr>
        <p:cNvPr id="41" name="Shape 41"/>
        <p:cNvGrpSpPr/>
        <p:nvPr/>
      </p:nvGrpSpPr>
      <p:grpSpPr>
        <a:xfrm>
          <a:off x="0" y="0"/>
          <a:ext cx="0" cy="0"/>
          <a:chOff x="0" y="0"/>
          <a:chExt cx="0" cy="0"/>
        </a:xfrm>
      </p:grpSpPr>
      <p:sp>
        <p:nvSpPr>
          <p:cNvPr id="42" name="Google Shape;42;p57"/>
          <p:cNvSpPr/>
          <p:nvPr>
            <p:ph idx="2" type="pic"/>
          </p:nvPr>
        </p:nvSpPr>
        <p:spPr>
          <a:xfrm>
            <a:off x="5622521" y="0"/>
            <a:ext cx="6569400" cy="6858000"/>
          </a:xfrm>
          <a:prstGeom prst="rect">
            <a:avLst/>
          </a:prstGeom>
          <a:solidFill>
            <a:srgbClr val="F2F2F2"/>
          </a:solidFill>
          <a:ln>
            <a:noFill/>
          </a:ln>
        </p:spPr>
      </p:sp>
      <p:sp>
        <p:nvSpPr>
          <p:cNvPr id="43" name="Google Shape;43;p5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5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46" name="Shape 46"/>
        <p:cNvGrpSpPr/>
        <p:nvPr/>
      </p:nvGrpSpPr>
      <p:grpSpPr>
        <a:xfrm>
          <a:off x="0" y="0"/>
          <a:ext cx="0" cy="0"/>
          <a:chOff x="0" y="0"/>
          <a:chExt cx="0" cy="0"/>
        </a:xfrm>
      </p:grpSpPr>
      <p:sp>
        <p:nvSpPr>
          <p:cNvPr id="47" name="Google Shape;47;p60"/>
          <p:cNvSpPr/>
          <p:nvPr/>
        </p:nvSpPr>
        <p:spPr>
          <a:xfrm>
            <a:off x="0" y="5724052"/>
            <a:ext cx="7228200" cy="5301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48" name="Google Shape;48;p60"/>
          <p:cNvGrpSpPr/>
          <p:nvPr/>
        </p:nvGrpSpPr>
        <p:grpSpPr>
          <a:xfrm>
            <a:off x="738234" y="2580599"/>
            <a:ext cx="6123559" cy="3364235"/>
            <a:chOff x="-548507" y="477868"/>
            <a:chExt cx="11571351" cy="6357209"/>
          </a:xfrm>
        </p:grpSpPr>
        <p:sp>
          <p:nvSpPr>
            <p:cNvPr id="49" name="Google Shape;49;p60"/>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 name="Google Shape;50;p60"/>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 name="Google Shape;51;p60"/>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 name="Google Shape;52;p60"/>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60"/>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54" name="Google Shape;54;p60"/>
            <p:cNvGrpSpPr/>
            <p:nvPr/>
          </p:nvGrpSpPr>
          <p:grpSpPr>
            <a:xfrm>
              <a:off x="1606" y="6382978"/>
              <a:ext cx="414000" cy="115200"/>
              <a:chOff x="5955" y="6353672"/>
              <a:chExt cx="414000" cy="115200"/>
            </a:xfrm>
          </p:grpSpPr>
          <p:sp>
            <p:nvSpPr>
              <p:cNvPr id="55" name="Google Shape;55;p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60"/>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7" name="Google Shape;57;p60"/>
            <p:cNvGrpSpPr/>
            <p:nvPr/>
          </p:nvGrpSpPr>
          <p:grpSpPr>
            <a:xfrm>
              <a:off x="9855291" y="6381600"/>
              <a:ext cx="886126" cy="115200"/>
              <a:chOff x="5955" y="6353672"/>
              <a:chExt cx="414000" cy="115200"/>
            </a:xfrm>
          </p:grpSpPr>
          <p:sp>
            <p:nvSpPr>
              <p:cNvPr id="58" name="Google Shape;58;p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60"/>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0" name="Google Shape;60;p60"/>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1" name="Google Shape;61;p60"/>
          <p:cNvSpPr/>
          <p:nvPr>
            <p:ph idx="2" type="pic"/>
          </p:nvPr>
        </p:nvSpPr>
        <p:spPr>
          <a:xfrm>
            <a:off x="1560919" y="2771971"/>
            <a:ext cx="4535100" cy="2723700"/>
          </a:xfrm>
          <a:prstGeom prst="rect">
            <a:avLst/>
          </a:prstGeom>
          <a:solidFill>
            <a:srgbClr val="F2F2F2"/>
          </a:solidFill>
          <a:ln>
            <a:noFill/>
          </a:ln>
        </p:spPr>
      </p:sp>
      <p:sp>
        <p:nvSpPr>
          <p:cNvPr id="62" name="Google Shape;62;p6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 name="Google Shape;63;p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6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66" name="Shape 66"/>
        <p:cNvGrpSpPr/>
        <p:nvPr/>
      </p:nvGrpSpPr>
      <p:grpSpPr>
        <a:xfrm>
          <a:off x="0" y="0"/>
          <a:ext cx="0" cy="0"/>
          <a:chOff x="0" y="0"/>
          <a:chExt cx="0" cy="0"/>
        </a:xfrm>
      </p:grpSpPr>
      <p:sp>
        <p:nvSpPr>
          <p:cNvPr id="67" name="Google Shape;67;p62"/>
          <p:cNvSpPr/>
          <p:nvPr>
            <p:ph idx="2" type="pic"/>
          </p:nvPr>
        </p:nvSpPr>
        <p:spPr>
          <a:xfrm>
            <a:off x="8133805" y="1987826"/>
            <a:ext cx="3312000" cy="4870200"/>
          </a:xfrm>
          <a:prstGeom prst="rect">
            <a:avLst/>
          </a:prstGeom>
          <a:solidFill>
            <a:srgbClr val="F2F2F2"/>
          </a:solidFill>
          <a:ln>
            <a:noFill/>
          </a:ln>
        </p:spPr>
      </p:sp>
      <p:sp>
        <p:nvSpPr>
          <p:cNvPr id="68" name="Google Shape;68;p62"/>
          <p:cNvSpPr/>
          <p:nvPr/>
        </p:nvSpPr>
        <p:spPr>
          <a:xfrm>
            <a:off x="8133805" y="0"/>
            <a:ext cx="3312000" cy="1860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62"/>
          <p:cNvSpPr/>
          <p:nvPr>
            <p:ph idx="3" type="pic"/>
          </p:nvPr>
        </p:nvSpPr>
        <p:spPr>
          <a:xfrm>
            <a:off x="4650651" y="0"/>
            <a:ext cx="3312000" cy="4870200"/>
          </a:xfrm>
          <a:prstGeom prst="rect">
            <a:avLst/>
          </a:prstGeom>
          <a:solidFill>
            <a:srgbClr val="F2F2F2"/>
          </a:solidFill>
          <a:ln>
            <a:noFill/>
          </a:ln>
        </p:spPr>
      </p:sp>
      <p:sp>
        <p:nvSpPr>
          <p:cNvPr id="70" name="Google Shape;70;p62"/>
          <p:cNvSpPr/>
          <p:nvPr/>
        </p:nvSpPr>
        <p:spPr>
          <a:xfrm>
            <a:off x="4650651" y="4997807"/>
            <a:ext cx="3312000" cy="1860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 name="Google Shape;71;p6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72" name="Shape 72"/>
        <p:cNvGrpSpPr/>
        <p:nvPr/>
      </p:nvGrpSpPr>
      <p:grpSpPr>
        <a:xfrm>
          <a:off x="0" y="0"/>
          <a:ext cx="0" cy="0"/>
          <a:chOff x="0" y="0"/>
          <a:chExt cx="0" cy="0"/>
        </a:xfrm>
      </p:grpSpPr>
      <p:sp>
        <p:nvSpPr>
          <p:cNvPr id="73" name="Google Shape;73;p64"/>
          <p:cNvSpPr/>
          <p:nvPr/>
        </p:nvSpPr>
        <p:spPr>
          <a:xfrm>
            <a:off x="0" y="3254185"/>
            <a:ext cx="12192000" cy="1296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4" name="Google Shape;74;p64"/>
          <p:cNvGrpSpPr/>
          <p:nvPr/>
        </p:nvGrpSpPr>
        <p:grpSpPr>
          <a:xfrm>
            <a:off x="741800" y="1570966"/>
            <a:ext cx="2520000" cy="4680000"/>
            <a:chOff x="445712" y="1449040"/>
            <a:chExt cx="2520000" cy="4680000"/>
          </a:xfrm>
        </p:grpSpPr>
        <p:sp>
          <p:nvSpPr>
            <p:cNvPr id="75" name="Google Shape;75;p64"/>
            <p:cNvSpPr/>
            <p:nvPr/>
          </p:nvSpPr>
          <p:spPr>
            <a:xfrm>
              <a:off x="445712" y="1449040"/>
              <a:ext cx="2520000" cy="468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76" name="Google Shape;76;p64"/>
            <p:cNvSpPr/>
            <p:nvPr/>
          </p:nvSpPr>
          <p:spPr>
            <a:xfrm>
              <a:off x="1597700" y="1680321"/>
              <a:ext cx="216000" cy="345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77" name="Google Shape;77;p64"/>
            <p:cNvGrpSpPr/>
            <p:nvPr/>
          </p:nvGrpSpPr>
          <p:grpSpPr>
            <a:xfrm>
              <a:off x="1549420" y="5712364"/>
              <a:ext cx="312600" cy="312600"/>
              <a:chOff x="1570727" y="5532687"/>
              <a:chExt cx="312600" cy="312600"/>
            </a:xfrm>
          </p:grpSpPr>
          <p:sp>
            <p:nvSpPr>
              <p:cNvPr id="78" name="Google Shape;78;p64"/>
              <p:cNvSpPr/>
              <p:nvPr/>
            </p:nvSpPr>
            <p:spPr>
              <a:xfrm>
                <a:off x="1570727" y="5532687"/>
                <a:ext cx="312600" cy="3126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79" name="Google Shape;79;p64"/>
              <p:cNvSpPr/>
              <p:nvPr/>
            </p:nvSpPr>
            <p:spPr>
              <a:xfrm>
                <a:off x="1655532" y="5616970"/>
                <a:ext cx="143100" cy="1440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grpSp>
      <p:sp>
        <p:nvSpPr>
          <p:cNvPr id="80" name="Google Shape;80;p64"/>
          <p:cNvSpPr/>
          <p:nvPr>
            <p:ph idx="2" type="pic"/>
          </p:nvPr>
        </p:nvSpPr>
        <p:spPr>
          <a:xfrm>
            <a:off x="921680" y="1930403"/>
            <a:ext cx="2160300" cy="3744300"/>
          </a:xfrm>
          <a:prstGeom prst="rect">
            <a:avLst/>
          </a:prstGeom>
          <a:solidFill>
            <a:srgbClr val="F2F2F2"/>
          </a:solidFill>
          <a:ln>
            <a:noFill/>
          </a:ln>
        </p:spPr>
      </p:sp>
      <p:sp>
        <p:nvSpPr>
          <p:cNvPr id="81" name="Google Shape;81;p6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2" name="Google Shape;82;p6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83" name="Shape 83"/>
        <p:cNvGrpSpPr/>
        <p:nvPr/>
      </p:nvGrpSpPr>
      <p:grpSpPr>
        <a:xfrm>
          <a:off x="0" y="0"/>
          <a:ext cx="0" cy="0"/>
          <a:chOff x="0" y="0"/>
          <a:chExt cx="0" cy="0"/>
        </a:xfrm>
      </p:grpSpPr>
      <p:sp>
        <p:nvSpPr>
          <p:cNvPr id="84" name="Google Shape;84;p66"/>
          <p:cNvSpPr/>
          <p:nvPr>
            <p:ph idx="2" type="pic"/>
          </p:nvPr>
        </p:nvSpPr>
        <p:spPr>
          <a:xfrm>
            <a:off x="3779656" y="1838324"/>
            <a:ext cx="8412300" cy="4067100"/>
          </a:xfrm>
          <a:prstGeom prst="rect">
            <a:avLst/>
          </a:prstGeom>
          <a:solidFill>
            <a:srgbClr val="F2F2F2"/>
          </a:solidFill>
          <a:ln>
            <a:noFill/>
          </a:ln>
        </p:spPr>
      </p:sp>
      <p:sp>
        <p:nvSpPr>
          <p:cNvPr id="85" name="Google Shape;85;p66"/>
          <p:cNvSpPr/>
          <p:nvPr>
            <p:ph idx="3" type="pic"/>
          </p:nvPr>
        </p:nvSpPr>
        <p:spPr>
          <a:xfrm>
            <a:off x="0" y="1285875"/>
            <a:ext cx="4432200" cy="4067100"/>
          </a:xfrm>
          <a:prstGeom prst="rect">
            <a:avLst/>
          </a:prstGeom>
          <a:solidFill>
            <a:srgbClr val="F2F2F2"/>
          </a:solidFill>
          <a:ln>
            <a:noFill/>
          </a:ln>
        </p:spPr>
      </p:sp>
      <p:sp>
        <p:nvSpPr>
          <p:cNvPr id="86" name="Google Shape;86;p6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6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89" name="Shape 89"/>
        <p:cNvGrpSpPr/>
        <p:nvPr/>
      </p:nvGrpSpPr>
      <p:grpSpPr>
        <a:xfrm>
          <a:off x="0" y="0"/>
          <a:ext cx="0" cy="0"/>
          <a:chOff x="0" y="0"/>
          <a:chExt cx="0" cy="0"/>
        </a:xfrm>
      </p:grpSpPr>
      <p:sp>
        <p:nvSpPr>
          <p:cNvPr id="90" name="Google Shape;90;p68"/>
          <p:cNvSpPr/>
          <p:nvPr>
            <p:ph idx="2" type="pic"/>
          </p:nvPr>
        </p:nvSpPr>
        <p:spPr>
          <a:xfrm>
            <a:off x="0" y="-1"/>
            <a:ext cx="12192000" cy="4580400"/>
          </a:xfrm>
          <a:prstGeom prst="rect">
            <a:avLst/>
          </a:prstGeom>
          <a:solidFill>
            <a:srgbClr val="F2F2F2"/>
          </a:solidFill>
          <a:ln>
            <a:noFill/>
          </a:ln>
        </p:spPr>
      </p:sp>
      <p:sp>
        <p:nvSpPr>
          <p:cNvPr id="91" name="Google Shape;91;p6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3" name="Shape 13"/>
        <p:cNvGrpSpPr/>
        <p:nvPr/>
      </p:nvGrpSpPr>
      <p:grpSpPr>
        <a:xfrm>
          <a:off x="0" y="0"/>
          <a:ext cx="0" cy="0"/>
          <a:chOff x="0" y="0"/>
          <a:chExt cx="0" cy="0"/>
        </a:xfrm>
      </p:grpSpPr>
      <p:sp>
        <p:nvSpPr>
          <p:cNvPr id="14" name="Google Shape;14;gf150442450_0_21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gf150442450_0_21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6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7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72"/>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7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99" name="Shape 99"/>
        <p:cNvGrpSpPr/>
        <p:nvPr/>
      </p:nvGrpSpPr>
      <p:grpSpPr>
        <a:xfrm>
          <a:off x="0" y="0"/>
          <a:ext cx="0" cy="0"/>
          <a:chOff x="0" y="0"/>
          <a:chExt cx="0" cy="0"/>
        </a:xfrm>
      </p:grpSpPr>
      <p:sp>
        <p:nvSpPr>
          <p:cNvPr id="100" name="Google Shape;100;p73"/>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 name="Google Shape;101;p73"/>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102" name="Google Shape;102;p73"/>
          <p:cNvSpPr/>
          <p:nvPr/>
        </p:nvSpPr>
        <p:spPr>
          <a:xfrm>
            <a:off x="531933" y="1347500"/>
            <a:ext cx="153900" cy="5015100"/>
          </a:xfrm>
          <a:prstGeom prst="roundRect">
            <a:avLst>
              <a:gd fmla="val 50000" name="adj"/>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103" name="Google Shape;103;p73"/>
          <p:cNvSpPr/>
          <p:nvPr/>
        </p:nvSpPr>
        <p:spPr>
          <a:xfrm rot="5400000">
            <a:off x="3057175" y="1276603"/>
            <a:ext cx="685800" cy="685200"/>
          </a:xfrm>
          <a:prstGeom prst="halfFrame">
            <a:avLst>
              <a:gd fmla="val 23728" name="adj1"/>
              <a:gd fmla="val 24642" name="adj2"/>
            </a:avLst>
          </a:prstGeom>
          <a:solidFill>
            <a:schemeClr val="lt1">
              <a:alpha val="2156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104" name="Google Shape;104;p73"/>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Resize without losing quality</a:t>
            </a:r>
            <a:endParaRPr b="1" i="0" sz="1400" u="none" cap="none" strike="noStrike">
              <a:solidFill>
                <a:schemeClr val="lt1"/>
              </a:solidFill>
              <a:latin typeface="Arial"/>
              <a:ea typeface="Arial"/>
              <a:cs typeface="Arial"/>
              <a:sym typeface="Arial"/>
            </a:endParaRPr>
          </a:p>
        </p:txBody>
      </p:sp>
      <p:sp>
        <p:nvSpPr>
          <p:cNvPr id="105" name="Google Shape;105;p73"/>
          <p:cNvSpPr txBox="1"/>
          <p:nvPr/>
        </p:nvSpPr>
        <p:spPr>
          <a:xfrm>
            <a:off x="711704" y="2127463"/>
            <a:ext cx="2232300" cy="738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Line Color</a:t>
            </a:r>
            <a:endParaRPr b="1" i="0" sz="1400" u="none" cap="none" strike="noStrike">
              <a:solidFill>
                <a:schemeClr val="lt1"/>
              </a:solidFill>
              <a:latin typeface="Arial"/>
              <a:ea typeface="Arial"/>
              <a:cs typeface="Arial"/>
              <a:sym typeface="Arial"/>
            </a:endParaRPr>
          </a:p>
        </p:txBody>
      </p:sp>
      <p:sp>
        <p:nvSpPr>
          <p:cNvPr id="106" name="Google Shape;106;p73"/>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www.allppt.com</a:t>
            </a:r>
            <a:endParaRPr b="0" i="0" sz="1400" u="none" cap="none" strike="noStrike">
              <a:solidFill>
                <a:schemeClr val="lt1"/>
              </a:solidFill>
              <a:latin typeface="Arial"/>
              <a:ea typeface="Arial"/>
              <a:cs typeface="Arial"/>
              <a:sym typeface="Arial"/>
            </a:endParaRPr>
          </a:p>
        </p:txBody>
      </p:sp>
      <p:sp>
        <p:nvSpPr>
          <p:cNvPr id="107" name="Google Shape;107;p73"/>
          <p:cNvSpPr txBox="1"/>
          <p:nvPr/>
        </p:nvSpPr>
        <p:spPr>
          <a:xfrm>
            <a:off x="721229" y="4450324"/>
            <a:ext cx="2717400" cy="13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
        <p:nvSpPr>
          <p:cNvPr id="108" name="Google Shape;108;p7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7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0" name="Shape 20"/>
        <p:cNvGrpSpPr/>
        <p:nvPr/>
      </p:nvGrpSpPr>
      <p:grpSpPr>
        <a:xfrm>
          <a:off x="0" y="0"/>
          <a:ext cx="0" cy="0"/>
          <a:chOff x="0" y="0"/>
          <a:chExt cx="0" cy="0"/>
        </a:xfrm>
      </p:grpSpPr>
      <p:sp>
        <p:nvSpPr>
          <p:cNvPr id="21" name="Google Shape;21;p55"/>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 name="Google Shape;22;p5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3" name="Shape 23"/>
        <p:cNvGrpSpPr/>
        <p:nvPr/>
      </p:nvGrpSpPr>
      <p:grpSpPr>
        <a:xfrm>
          <a:off x="0" y="0"/>
          <a:ext cx="0" cy="0"/>
          <a:chOff x="0" y="0"/>
          <a:chExt cx="0" cy="0"/>
        </a:xfrm>
      </p:grpSpPr>
      <p:sp>
        <p:nvSpPr>
          <p:cNvPr id="24" name="Google Shape;24;p5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31" name="Shape 31"/>
        <p:cNvGrpSpPr/>
        <p:nvPr/>
      </p:nvGrpSpPr>
      <p:grpSpPr>
        <a:xfrm>
          <a:off x="0" y="0"/>
          <a:ext cx="0" cy="0"/>
          <a:chOff x="0" y="0"/>
          <a:chExt cx="0" cy="0"/>
        </a:xfrm>
      </p:grpSpPr>
      <p:sp>
        <p:nvSpPr>
          <p:cNvPr id="32" name="Google Shape;32;p7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7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21" Type="http://schemas.openxmlformats.org/officeDocument/2006/relationships/theme" Target="../theme/theme1.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
        <p:nvSpPr>
          <p:cNvPr id="19" name="Google Shape;19;p5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github.com/KimiNewt/pyshar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gdcf0424dc6_0_0"/>
          <p:cNvSpPr txBox="1"/>
          <p:nvPr/>
        </p:nvSpPr>
        <p:spPr>
          <a:xfrm>
            <a:off x="732675" y="3722744"/>
            <a:ext cx="3714300" cy="1800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TEAM  MEMBERS </a:t>
            </a:r>
            <a:endParaRPr b="1"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ADRIAN DSOUZA - A</a:t>
            </a:r>
            <a:r>
              <a:rPr lang="en-US" sz="1500"/>
              <a:t>8</a:t>
            </a:r>
            <a:r>
              <a:rPr b="0" i="0" lang="en-US" sz="1500" u="none" cap="none" strike="noStrike">
                <a:solidFill>
                  <a:srgbClr val="000000"/>
                </a:solidFill>
                <a:latin typeface="Arial"/>
                <a:ea typeface="Arial"/>
                <a:cs typeface="Arial"/>
                <a:sym typeface="Arial"/>
              </a:rPr>
              <a:t>30</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VEDANT LANJEWAR - A</a:t>
            </a:r>
            <a:r>
              <a:rPr lang="en-US" sz="1500"/>
              <a:t>8</a:t>
            </a:r>
            <a:r>
              <a:rPr b="0" i="0" lang="en-US" sz="1500" u="none" cap="none" strike="noStrike">
                <a:solidFill>
                  <a:srgbClr val="000000"/>
                </a:solidFill>
                <a:latin typeface="Arial"/>
                <a:ea typeface="Arial"/>
                <a:cs typeface="Arial"/>
                <a:sym typeface="Arial"/>
              </a:rPr>
              <a:t>60</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ABHISHEK MAHAKAL -A</a:t>
            </a:r>
            <a:r>
              <a:rPr lang="en-US" sz="1500"/>
              <a:t>8</a:t>
            </a:r>
            <a:r>
              <a:rPr b="0" i="0" lang="en-US" sz="1500" u="none" cap="none" strike="noStrike">
                <a:solidFill>
                  <a:srgbClr val="000000"/>
                </a:solidFill>
                <a:latin typeface="Arial"/>
                <a:ea typeface="Arial"/>
                <a:cs typeface="Arial"/>
                <a:sym typeface="Arial"/>
              </a:rPr>
              <a:t>63</a:t>
            </a:r>
            <a:endParaRPr b="0" i="0" sz="1500" u="none" cap="none" strike="noStrike">
              <a:solidFill>
                <a:srgbClr val="000000"/>
              </a:solidFill>
              <a:latin typeface="Arial"/>
              <a:ea typeface="Arial"/>
              <a:cs typeface="Arial"/>
              <a:sym typeface="Arial"/>
            </a:endParaRPr>
          </a:p>
        </p:txBody>
      </p:sp>
      <p:sp>
        <p:nvSpPr>
          <p:cNvPr id="115" name="Google Shape;115;gdcf0424dc6_0_0"/>
          <p:cNvSpPr txBox="1"/>
          <p:nvPr/>
        </p:nvSpPr>
        <p:spPr>
          <a:xfrm>
            <a:off x="2635200" y="2283725"/>
            <a:ext cx="6921600" cy="1112700"/>
          </a:xfrm>
          <a:prstGeom prst="rect">
            <a:avLst/>
          </a:prstGeom>
          <a:noFill/>
          <a:ln>
            <a:noFill/>
          </a:ln>
        </p:spPr>
        <p:txBody>
          <a:bodyPr anchorCtr="0" anchor="t" bIns="91425" lIns="91425" spcFirstLastPara="1" rIns="91425" wrap="square" tIns="91425">
            <a:spAutoFit/>
          </a:bodyPr>
          <a:lstStyle/>
          <a:p>
            <a:pPr indent="0" lvl="0" marL="267970" marR="0" rtl="0" algn="ctr">
              <a:lnSpc>
                <a:spcPct val="107916"/>
              </a:lnSpc>
              <a:spcBef>
                <a:spcPts val="0"/>
              </a:spcBef>
              <a:spcAft>
                <a:spcPts val="0"/>
              </a:spcAft>
              <a:buClr>
                <a:srgbClr val="000000"/>
              </a:buClr>
              <a:buSzPts val="2900"/>
              <a:buFont typeface="Arial"/>
              <a:buNone/>
            </a:pPr>
            <a:r>
              <a:rPr b="1" i="0" lang="en-US" sz="2900" u="none" cap="none" strike="noStrike">
                <a:solidFill>
                  <a:schemeClr val="dk1"/>
                </a:solidFill>
                <a:latin typeface="Times New Roman"/>
                <a:ea typeface="Times New Roman"/>
                <a:cs typeface="Times New Roman"/>
                <a:sym typeface="Times New Roman"/>
              </a:rPr>
              <a:t>“Real Time Network Intrusion Detection using Machine Learning Technique ”</a:t>
            </a:r>
            <a:endParaRPr b="0" i="0" sz="1900" u="none" cap="none" strike="noStrike">
              <a:solidFill>
                <a:schemeClr val="dk1"/>
              </a:solidFill>
              <a:latin typeface="Times New Roman"/>
              <a:ea typeface="Times New Roman"/>
              <a:cs typeface="Times New Roman"/>
              <a:sym typeface="Times New Roman"/>
            </a:endParaRPr>
          </a:p>
        </p:txBody>
      </p:sp>
      <p:sp>
        <p:nvSpPr>
          <p:cNvPr id="116" name="Google Shape;116;gdcf0424dc6_0_0"/>
          <p:cNvSpPr txBox="1"/>
          <p:nvPr/>
        </p:nvSpPr>
        <p:spPr>
          <a:xfrm>
            <a:off x="8771500" y="4366550"/>
            <a:ext cx="3000000" cy="1157100"/>
          </a:xfrm>
          <a:prstGeom prst="rect">
            <a:avLst/>
          </a:prstGeom>
          <a:noFill/>
          <a:ln>
            <a:noFill/>
          </a:ln>
        </p:spPr>
        <p:txBody>
          <a:bodyPr anchorCtr="0" anchor="t" bIns="91425" lIns="91425" spcFirstLastPara="1" rIns="91425" wrap="square" tIns="91425">
            <a:spAutoFit/>
          </a:bodyPr>
          <a:lstStyle/>
          <a:p>
            <a:pPr indent="-6350" lvl="0" marL="6350" marR="38100" rtl="0" algn="ctr">
              <a:lnSpc>
                <a:spcPct val="107916"/>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Under the guidance of </a:t>
            </a:r>
            <a:endParaRPr b="0" i="0" sz="2000" u="none" cap="none" strike="noStrike">
              <a:solidFill>
                <a:schemeClr val="dk1"/>
              </a:solidFill>
              <a:latin typeface="Times New Roman"/>
              <a:ea typeface="Times New Roman"/>
              <a:cs typeface="Times New Roman"/>
              <a:sym typeface="Times New Roman"/>
            </a:endParaRPr>
          </a:p>
          <a:p>
            <a:pPr indent="0" lvl="0" marL="0" marR="39370" rtl="0" algn="l">
              <a:lnSpc>
                <a:spcPct val="107916"/>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     </a:t>
            </a:r>
            <a:endParaRPr b="0" i="0" sz="2000" u="none" cap="none" strike="noStrike">
              <a:solidFill>
                <a:schemeClr val="dk1"/>
              </a:solidFill>
              <a:latin typeface="Times New Roman"/>
              <a:ea typeface="Times New Roman"/>
              <a:cs typeface="Times New Roman"/>
              <a:sym typeface="Times New Roman"/>
            </a:endParaRPr>
          </a:p>
          <a:p>
            <a:pPr indent="0" lvl="0" marL="0" marR="39370" rtl="0" algn="ctr">
              <a:lnSpc>
                <a:spcPct val="107916"/>
              </a:lnSpc>
              <a:spcBef>
                <a:spcPts val="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   Prof. S. P. Khachane</a:t>
            </a:r>
            <a:endParaRPr b="0" i="0" sz="2000" u="none" cap="none" strike="noStrike">
              <a:solidFill>
                <a:schemeClr val="dk1"/>
              </a:solidFill>
              <a:latin typeface="Times New Roman"/>
              <a:ea typeface="Times New Roman"/>
              <a:cs typeface="Times New Roman"/>
              <a:sym typeface="Times New Roman"/>
            </a:endParaRPr>
          </a:p>
        </p:txBody>
      </p:sp>
      <p:pic>
        <p:nvPicPr>
          <p:cNvPr id="117" name="Google Shape;117;gdcf0424dc6_0_0"/>
          <p:cNvPicPr preferRelativeResize="0"/>
          <p:nvPr/>
        </p:nvPicPr>
        <p:blipFill rotWithShape="1">
          <a:blip r:embed="rId3">
            <a:alphaModFix/>
          </a:blip>
          <a:srcRect b="0" l="0" r="0" t="0"/>
          <a:stretch/>
        </p:blipFill>
        <p:spPr>
          <a:xfrm>
            <a:off x="2374925" y="495500"/>
            <a:ext cx="7442141" cy="1157100"/>
          </a:xfrm>
          <a:prstGeom prst="rect">
            <a:avLst/>
          </a:prstGeom>
          <a:noFill/>
          <a:ln>
            <a:noFill/>
          </a:ln>
        </p:spPr>
      </p:pic>
      <p:sp>
        <p:nvSpPr>
          <p:cNvPr id="118" name="Google Shape;118;gdcf0424dc6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d46564cb5a_3_9"/>
          <p:cNvPicPr preferRelativeResize="0"/>
          <p:nvPr/>
        </p:nvPicPr>
        <p:blipFill rotWithShape="1">
          <a:blip r:embed="rId3">
            <a:alphaModFix/>
          </a:blip>
          <a:srcRect b="0" l="0" r="0" t="0"/>
          <a:stretch/>
        </p:blipFill>
        <p:spPr>
          <a:xfrm>
            <a:off x="1153963" y="1298200"/>
            <a:ext cx="9884073" cy="5559800"/>
          </a:xfrm>
          <a:prstGeom prst="rect">
            <a:avLst/>
          </a:prstGeom>
          <a:noFill/>
          <a:ln>
            <a:noFill/>
          </a:ln>
        </p:spPr>
      </p:pic>
      <p:sp>
        <p:nvSpPr>
          <p:cNvPr id="438" name="Google Shape;438;gd46564cb5a_3_9"/>
          <p:cNvSpPr txBox="1"/>
          <p:nvPr/>
        </p:nvSpPr>
        <p:spPr>
          <a:xfrm>
            <a:off x="503950" y="246825"/>
            <a:ext cx="111393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5E7D"/>
                </a:solidFill>
                <a:latin typeface="Arial"/>
                <a:ea typeface="Arial"/>
                <a:cs typeface="Arial"/>
                <a:sym typeface="Arial"/>
              </a:rPr>
              <a:t>2. NETWORK INTRUSION DETECTION FEATURES</a:t>
            </a:r>
            <a:endParaRPr b="1" i="0" sz="2600" u="none" cap="none" strike="noStrike">
              <a:solidFill>
                <a:srgbClr val="005E7D"/>
              </a:solidFill>
              <a:latin typeface="Arial"/>
              <a:ea typeface="Arial"/>
              <a:cs typeface="Arial"/>
              <a:sym typeface="Arial"/>
            </a:endParaRPr>
          </a:p>
        </p:txBody>
      </p:sp>
      <p:sp>
        <p:nvSpPr>
          <p:cNvPr id="439" name="Google Shape;439;gd46564cb5a_3_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d06a6c572b_1_0"/>
          <p:cNvSpPr txBox="1"/>
          <p:nvPr/>
        </p:nvSpPr>
        <p:spPr>
          <a:xfrm>
            <a:off x="160725" y="66950"/>
            <a:ext cx="5451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5E7D"/>
                </a:solidFill>
                <a:latin typeface="Arial"/>
                <a:ea typeface="Arial"/>
                <a:cs typeface="Arial"/>
                <a:sym typeface="Arial"/>
              </a:rPr>
              <a:t>3. Literature Review</a:t>
            </a:r>
            <a:endParaRPr b="0" i="0" sz="4000" u="none" cap="none" strike="noStrike">
              <a:solidFill>
                <a:srgbClr val="005E7D"/>
              </a:solidFill>
              <a:latin typeface="Arial"/>
              <a:ea typeface="Arial"/>
              <a:cs typeface="Arial"/>
              <a:sym typeface="Arial"/>
            </a:endParaRPr>
          </a:p>
        </p:txBody>
      </p:sp>
      <p:sp>
        <p:nvSpPr>
          <p:cNvPr id="446" name="Google Shape;446;gd06a6c572b_1_0"/>
          <p:cNvSpPr txBox="1"/>
          <p:nvPr/>
        </p:nvSpPr>
        <p:spPr>
          <a:xfrm>
            <a:off x="316200" y="763500"/>
            <a:ext cx="11559600" cy="65634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Arial"/>
                <a:ea typeface="Arial"/>
                <a:cs typeface="Arial"/>
                <a:sym typeface="Arial"/>
              </a:rPr>
              <a:t>Author 	     </a:t>
            </a:r>
            <a:r>
              <a:rPr b="0" i="0" lang="en-US" sz="1400" u="none" cap="none" strike="noStrike">
                <a:solidFill>
                  <a:srgbClr val="000000"/>
                </a:solidFill>
                <a:latin typeface="Arial"/>
                <a:ea typeface="Arial"/>
                <a:cs typeface="Arial"/>
                <a:sym typeface="Arial"/>
              </a:rPr>
              <a:t>: Kazi Abu Taher, Billal Mohammed Yasin Jisan and Md. Mahbubur Rahman</a:t>
            </a:r>
            <a:endParaRPr b="1"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Paper Title     </a:t>
            </a: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Network Intrusion detection using Supervised Machine Learning with feature Selection</a:t>
            </a:r>
            <a:endParaRPr b="1" i="0" sz="12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Year   	     </a:t>
            </a:r>
            <a:r>
              <a:rPr b="0" i="0" lang="en-US" sz="1400" u="none" cap="none" strike="noStrike">
                <a:solidFill>
                  <a:srgbClr val="000000"/>
                </a:solidFill>
                <a:latin typeface="Arial"/>
                <a:ea typeface="Arial"/>
                <a:cs typeface="Arial"/>
                <a:sym typeface="Arial"/>
              </a:rPr>
              <a:t>: 2019</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Methodology </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18288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Dataset- NSL-KDD</a:t>
            </a:r>
            <a:endParaRPr b="0" i="0" sz="1400" u="none" cap="none" strike="noStrike">
              <a:solidFill>
                <a:srgbClr val="000000"/>
              </a:solidFill>
              <a:latin typeface="Arial"/>
              <a:ea typeface="Arial"/>
              <a:cs typeface="Arial"/>
              <a:sym typeface="Arial"/>
            </a:endParaRPr>
          </a:p>
          <a:p>
            <a:pPr indent="-317500" lvl="0" marL="18288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Algorithm - SVM and ANN</a:t>
            </a:r>
            <a:endParaRPr b="0" i="0" sz="1400" u="none" cap="none" strike="noStrike">
              <a:solidFill>
                <a:srgbClr val="000000"/>
              </a:solidFill>
              <a:latin typeface="Arial"/>
              <a:ea typeface="Arial"/>
              <a:cs typeface="Arial"/>
              <a:sym typeface="Arial"/>
            </a:endParaRPr>
          </a:p>
          <a:p>
            <a:pPr indent="-317500" lvl="0" marL="18288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Feature selection techniques- Correlation based(Wrapper) and Chi-Square based(filter).</a:t>
            </a:r>
            <a:endParaRPr b="0" i="0" sz="1400" u="none" cap="none" strike="noStrike">
              <a:solidFill>
                <a:srgbClr val="000000"/>
              </a:solidFill>
              <a:latin typeface="Arial"/>
              <a:ea typeface="Arial"/>
              <a:cs typeface="Arial"/>
              <a:sym typeface="Arial"/>
            </a:endParaRPr>
          </a:p>
          <a:p>
            <a:pPr indent="-317500" lvl="0" marL="1828800" marR="0" rtl="0" algn="just">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FINDINGS-</a:t>
            </a:r>
            <a:endParaRPr b="0" i="0" sz="1400" u="none" cap="none" strike="noStrike">
              <a:solidFill>
                <a:srgbClr val="000000"/>
              </a:solidFill>
              <a:latin typeface="Arial"/>
              <a:ea typeface="Arial"/>
              <a:cs typeface="Arial"/>
              <a:sym typeface="Arial"/>
            </a:endParaRPr>
          </a:p>
          <a:p>
            <a:pPr indent="-317500" lvl="1" marL="2000250" marR="0" rtl="0" algn="just">
              <a:lnSpc>
                <a:spcPct val="100000"/>
              </a:lnSpc>
              <a:spcBef>
                <a:spcPts val="0"/>
              </a:spcBef>
              <a:spcAft>
                <a:spcPts val="0"/>
              </a:spcAft>
              <a:buClr>
                <a:srgbClr val="000000"/>
              </a:buClr>
              <a:buSzPts val="1400"/>
              <a:buFont typeface="Arial"/>
              <a:buAutoNum type="alphaLcPeriod"/>
            </a:pPr>
            <a:r>
              <a:rPr b="0" i="0" lang="en-US" sz="1400" u="none" cap="none" strike="noStrike">
                <a:solidFill>
                  <a:srgbClr val="000000"/>
                </a:solidFill>
                <a:latin typeface="Arial"/>
                <a:ea typeface="Arial"/>
                <a:cs typeface="Arial"/>
                <a:sym typeface="Arial"/>
              </a:rPr>
              <a:t>The ANN and wrapper feature selection outperformed all other models in classifying network traffic correctly with detection rate of 94.02%.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5.	LIMITATIONS-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 	     The intrusion detection system can only detect know attacks. Detecting new attack or zero-day attack still remain                       	                                  research topic due to the high false positive rate of the existing system.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a:t>
            </a:r>
            <a:r>
              <a:rPr b="1" i="0" lang="en-US" sz="1400" u="none" cap="none" strike="noStrike">
                <a:solidFill>
                  <a:schemeClr val="dk1"/>
                </a:solidFill>
                <a:latin typeface="Arial"/>
                <a:ea typeface="Arial"/>
                <a:cs typeface="Arial"/>
                <a:sym typeface="Arial"/>
              </a:rPr>
              <a:t>Author 	     </a:t>
            </a:r>
            <a:r>
              <a:rPr b="0" i="0" lang="en-US" sz="1400" u="none" cap="none" strike="noStrike">
                <a:solidFill>
                  <a:schemeClr val="dk1"/>
                </a:solidFill>
                <a:latin typeface="Arial"/>
                <a:ea typeface="Arial"/>
                <a:cs typeface="Arial"/>
                <a:sym typeface="Arial"/>
              </a:rPr>
              <a:t>: Yasir Hamid, V. R. Balasaraswathi, Ludovic Journaux and M. Sugumaran</a:t>
            </a:r>
            <a:endParaRPr b="1"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Paper Title     </a:t>
            </a:r>
            <a:r>
              <a:rPr b="0" i="0" lang="en-US" sz="1400" u="none" cap="none" strike="noStrike">
                <a:solidFill>
                  <a:schemeClr val="dk1"/>
                </a:solidFill>
                <a:latin typeface="Arial"/>
                <a:ea typeface="Arial"/>
                <a:cs typeface="Arial"/>
                <a:sym typeface="Arial"/>
              </a:rPr>
              <a:t>:</a:t>
            </a:r>
            <a:r>
              <a:rPr b="1"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Benchmark Datasets for Network Intrusion Detection: A Review</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Year   	     </a:t>
            </a:r>
            <a:r>
              <a:rPr b="0" i="0" lang="en-US" sz="1400" u="none" cap="none" strike="noStrike">
                <a:solidFill>
                  <a:schemeClr val="dk1"/>
                </a:solidFill>
                <a:latin typeface="Arial"/>
                <a:ea typeface="Arial"/>
                <a:cs typeface="Arial"/>
                <a:sym typeface="Arial"/>
              </a:rPr>
              <a:t>: 2018</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Methodology </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Dataset-Full KDD99,Corrected KDD,10% KDD, UNSW, Caida, ADFA Windows, UNM Dataset </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Algorithm- KNN</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FINDINGS-</a:t>
            </a:r>
            <a:endParaRPr b="0" i="0" sz="1400" u="none" cap="none" strike="noStrike">
              <a:solidFill>
                <a:schemeClr val="dk1"/>
              </a:solidFill>
              <a:latin typeface="Arial"/>
              <a:ea typeface="Arial"/>
              <a:cs typeface="Arial"/>
              <a:sym typeface="Arial"/>
            </a:endParaRPr>
          </a:p>
          <a:p>
            <a:pPr indent="-317500" lvl="1" marL="2000250" marR="0" rtl="0" algn="just">
              <a:lnSpc>
                <a:spcPct val="100000"/>
              </a:lnSpc>
              <a:spcBef>
                <a:spcPts val="0"/>
              </a:spcBef>
              <a:spcAft>
                <a:spcPts val="0"/>
              </a:spcAft>
              <a:buClr>
                <a:schemeClr val="dk1"/>
              </a:buClr>
              <a:buSzPts val="1400"/>
              <a:buFont typeface="Arial"/>
              <a:buAutoNum type="alphaLcPeriod" startAt="2"/>
            </a:pPr>
            <a:r>
              <a:rPr b="0" i="0" lang="en-US" sz="1400" u="none" cap="none" strike="noStrike">
                <a:solidFill>
                  <a:schemeClr val="dk1"/>
                </a:solidFill>
                <a:latin typeface="Arial"/>
                <a:ea typeface="Arial"/>
                <a:cs typeface="Arial"/>
                <a:sym typeface="Arial"/>
              </a:rPr>
              <a:t>The best dataset for intrusion detection is NSL-KDD based on KNN-algorithm, reason being its even distribution of instances across various classes and minimal redundancy among the records.</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41148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d06a6c572b_1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d06a6c572b_1_13"/>
          <p:cNvSpPr txBox="1"/>
          <p:nvPr/>
        </p:nvSpPr>
        <p:spPr>
          <a:xfrm>
            <a:off x="175650" y="495600"/>
            <a:ext cx="11840700" cy="6283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3.  	</a:t>
            </a:r>
            <a:r>
              <a:rPr b="1" i="0" lang="en-US" sz="1400" u="none" cap="none" strike="noStrike">
                <a:solidFill>
                  <a:schemeClr val="dk1"/>
                </a:solidFill>
                <a:latin typeface="Arial"/>
                <a:ea typeface="Arial"/>
                <a:cs typeface="Arial"/>
                <a:sym typeface="Arial"/>
              </a:rPr>
              <a:t>Author 	     </a:t>
            </a:r>
            <a:r>
              <a:rPr b="0" i="0" lang="en-US" sz="1400" u="none" cap="none" strike="noStrike">
                <a:solidFill>
                  <a:schemeClr val="dk1"/>
                </a:solidFill>
                <a:latin typeface="Arial"/>
                <a:ea typeface="Arial"/>
                <a:cs typeface="Arial"/>
                <a:sym typeface="Arial"/>
              </a:rPr>
              <a:t>: L.Dhanabal and Dr. S.P. Shantharajah</a:t>
            </a:r>
            <a:endParaRPr b="1"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Paper Title     </a:t>
            </a:r>
            <a:r>
              <a:rPr b="0" i="0" lang="en-US" sz="1400" u="none" cap="none" strike="noStrike">
                <a:solidFill>
                  <a:schemeClr val="dk1"/>
                </a:solidFill>
                <a:latin typeface="Arial"/>
                <a:ea typeface="Arial"/>
                <a:cs typeface="Arial"/>
                <a:sym typeface="Arial"/>
              </a:rPr>
              <a:t>:</a:t>
            </a:r>
            <a:r>
              <a:rPr b="1"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A Study on NSL-KDD Dataset for Intrusion Detection System Based on Classification Algorithms</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Year   	     </a:t>
            </a:r>
            <a:r>
              <a:rPr b="0" i="0" lang="en-US" sz="1400" u="none" cap="none" strike="noStrike">
                <a:solidFill>
                  <a:schemeClr val="dk1"/>
                </a:solidFill>
                <a:latin typeface="Arial"/>
                <a:ea typeface="Arial"/>
                <a:cs typeface="Arial"/>
                <a:sym typeface="Arial"/>
              </a:rPr>
              <a:t>: 2015</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Methodology </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Dataset- NSL-KDD</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FINDINGS-</a:t>
            </a:r>
            <a:endParaRPr b="0" i="0" sz="1400" u="none" cap="none" strike="noStrike">
              <a:solidFill>
                <a:schemeClr val="dk1"/>
              </a:solidFill>
              <a:latin typeface="Arial"/>
              <a:ea typeface="Arial"/>
              <a:cs typeface="Arial"/>
              <a:sym typeface="Arial"/>
            </a:endParaRPr>
          </a:p>
          <a:p>
            <a:pPr indent="-317500" lvl="1" marL="2000250" marR="0" rtl="0" algn="just">
              <a:lnSpc>
                <a:spcPct val="100000"/>
              </a:lnSpc>
              <a:spcBef>
                <a:spcPts val="0"/>
              </a:spcBef>
              <a:spcAft>
                <a:spcPts val="0"/>
              </a:spcAft>
              <a:buClr>
                <a:schemeClr val="dk1"/>
              </a:buClr>
              <a:buSzPts val="1400"/>
              <a:buFont typeface="Arial"/>
              <a:buAutoNum type="alphaLcPeriod"/>
            </a:pPr>
            <a:r>
              <a:rPr b="0" i="0" lang="en-US" sz="1400" u="none" cap="none" strike="noStrike">
                <a:solidFill>
                  <a:schemeClr val="dk1"/>
                </a:solidFill>
                <a:latin typeface="Arial"/>
                <a:ea typeface="Arial"/>
                <a:cs typeface="Arial"/>
                <a:sym typeface="Arial"/>
              </a:rPr>
              <a:t>There are 42 features in the dataset and the attack classes in this dataset are grouped into 4 classes</a:t>
            </a:r>
            <a:endParaRPr b="0" i="0" sz="1400" u="none" cap="none" strike="noStrike">
              <a:solidFill>
                <a:schemeClr val="dk1"/>
              </a:solidFill>
              <a:latin typeface="Arial"/>
              <a:ea typeface="Arial"/>
              <a:cs typeface="Arial"/>
              <a:sym typeface="Arial"/>
            </a:endParaRPr>
          </a:p>
          <a:p>
            <a:pPr indent="-317500" lvl="0" marL="2286000" marR="0" rtl="0" algn="just">
              <a:lnSpc>
                <a:spcPct val="100000"/>
              </a:lnSpc>
              <a:spcBef>
                <a:spcPts val="0"/>
              </a:spcBef>
              <a:spcAft>
                <a:spcPts val="0"/>
              </a:spcAft>
              <a:buClr>
                <a:schemeClr val="dk1"/>
              </a:buClr>
              <a:buSzPts val="1400"/>
              <a:buFont typeface="Arial"/>
              <a:buAutoNum type="arabicParenR"/>
            </a:pPr>
            <a:r>
              <a:rPr b="0" i="0" lang="en-US" sz="1400" u="none" cap="none" strike="noStrike">
                <a:solidFill>
                  <a:schemeClr val="dk1"/>
                </a:solidFill>
                <a:latin typeface="Arial"/>
                <a:ea typeface="Arial"/>
                <a:cs typeface="Arial"/>
                <a:sym typeface="Arial"/>
              </a:rPr>
              <a:t>Dos 		2) Probing		3)U2R		4)R2L </a:t>
            </a:r>
            <a:endParaRPr b="0" i="0" sz="1400" u="none" cap="none" strike="noStrike">
              <a:solidFill>
                <a:schemeClr val="dk1"/>
              </a:solidFill>
              <a:latin typeface="Arial"/>
              <a:ea typeface="Arial"/>
              <a:cs typeface="Arial"/>
              <a:sym typeface="Arial"/>
            </a:endParaRPr>
          </a:p>
          <a:p>
            <a:pPr indent="-317500" lvl="1" marL="2000250" marR="0" rtl="0" algn="just">
              <a:lnSpc>
                <a:spcPct val="100000"/>
              </a:lnSpc>
              <a:spcBef>
                <a:spcPts val="0"/>
              </a:spcBef>
              <a:spcAft>
                <a:spcPts val="0"/>
              </a:spcAft>
              <a:buClr>
                <a:schemeClr val="dk1"/>
              </a:buClr>
              <a:buSzPts val="1400"/>
              <a:buFont typeface="Arial"/>
              <a:buAutoNum type="alphaLcPeriod" startAt="2"/>
            </a:pPr>
            <a:r>
              <a:rPr b="0" i="0" lang="en-US" sz="1400" u="none" cap="none" strike="noStrike">
                <a:solidFill>
                  <a:schemeClr val="dk1"/>
                </a:solidFill>
                <a:latin typeface="Arial"/>
                <a:ea typeface="Arial"/>
                <a:cs typeface="Arial"/>
                <a:sym typeface="Arial"/>
              </a:rPr>
              <a:t>Most of attacks launched by the attackers use the TCP protocol suite. The transparency and ease of use of TCP protocol is exploited by attackers to launch network based  attacks on the victim computers.</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3.	FUTURE SCOPE-</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 	     Conduct an exploration on the possibility of employing optimizing techniques to develop an intrusion detection model                     	                                  having a better accuracy rate.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4.  	</a:t>
            </a:r>
            <a:r>
              <a:rPr b="1" i="0" lang="en-US" sz="1400" u="none" cap="none" strike="noStrike">
                <a:solidFill>
                  <a:schemeClr val="dk1"/>
                </a:solidFill>
                <a:latin typeface="Arial"/>
                <a:ea typeface="Arial"/>
                <a:cs typeface="Arial"/>
                <a:sym typeface="Arial"/>
              </a:rPr>
              <a:t>Author 	     </a:t>
            </a:r>
            <a:r>
              <a:rPr b="0" i="0" lang="en-US" sz="1400" u="none" cap="none" strike="noStrike">
                <a:solidFill>
                  <a:schemeClr val="dk1"/>
                </a:solidFill>
                <a:latin typeface="Arial"/>
                <a:ea typeface="Arial"/>
                <a:cs typeface="Arial"/>
                <a:sym typeface="Arial"/>
              </a:rPr>
              <a:t>: Manjula C. Belavagi and Balachandra Muniyal</a:t>
            </a:r>
            <a:endParaRPr b="1"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Paper Title     </a:t>
            </a:r>
            <a:r>
              <a:rPr b="0" i="0" lang="en-US" sz="1400" u="none" cap="none" strike="noStrike">
                <a:solidFill>
                  <a:schemeClr val="dk1"/>
                </a:solidFill>
                <a:latin typeface="Arial"/>
                <a:ea typeface="Arial"/>
                <a:cs typeface="Arial"/>
                <a:sym typeface="Arial"/>
              </a:rPr>
              <a:t>:</a:t>
            </a:r>
            <a:r>
              <a:rPr b="1"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Performance Evaluation of Supervised Machine Learning Algorithms for Intrusion Detection</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Year   	     </a:t>
            </a:r>
            <a:r>
              <a:rPr b="0" i="0" lang="en-US" sz="1400" u="none" cap="none" strike="noStrike">
                <a:solidFill>
                  <a:schemeClr val="dk1"/>
                </a:solidFill>
                <a:latin typeface="Arial"/>
                <a:ea typeface="Arial"/>
                <a:cs typeface="Arial"/>
                <a:sym typeface="Arial"/>
              </a:rPr>
              <a:t>: 2016</a:t>
            </a:r>
            <a:endParaRPr b="0" i="0" sz="14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Methodology </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Dataset- NSL-KDD</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Algorithms- Logistic Regression, Gaussian Naive Bayes, Support Vector Machine and Random forest.</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Performance measures- Precision, Recall, F1-score, Accuracy</a:t>
            </a:r>
            <a:endParaRPr b="0" i="0" sz="1400" u="none" cap="none" strike="noStrike">
              <a:solidFill>
                <a:schemeClr val="dk1"/>
              </a:solidFill>
              <a:latin typeface="Arial"/>
              <a:ea typeface="Arial"/>
              <a:cs typeface="Arial"/>
              <a:sym typeface="Arial"/>
            </a:endParaRPr>
          </a:p>
          <a:p>
            <a:pPr indent="-317500" lvl="0" marL="1828800" marR="0" rtl="0" algn="just">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FINDINGS-</a:t>
            </a:r>
            <a:endParaRPr b="0" i="0" sz="1400" u="none" cap="none" strike="noStrike">
              <a:solidFill>
                <a:schemeClr val="dk1"/>
              </a:solidFill>
              <a:latin typeface="Arial"/>
              <a:ea typeface="Arial"/>
              <a:cs typeface="Arial"/>
              <a:sym typeface="Arial"/>
            </a:endParaRPr>
          </a:p>
          <a:p>
            <a:pPr indent="-317500" lvl="1" marL="2000250" marR="0" rtl="0" algn="just">
              <a:lnSpc>
                <a:spcPct val="100000"/>
              </a:lnSpc>
              <a:spcBef>
                <a:spcPts val="0"/>
              </a:spcBef>
              <a:spcAft>
                <a:spcPts val="0"/>
              </a:spcAft>
              <a:buClr>
                <a:schemeClr val="dk1"/>
              </a:buClr>
              <a:buSzPts val="1400"/>
              <a:buFont typeface="Arial"/>
              <a:buAutoNum type="alphaLcPeriod" startAt="3"/>
            </a:pPr>
            <a:r>
              <a:rPr b="0" i="0" lang="en-US" sz="1400" u="none" cap="none" strike="noStrike">
                <a:solidFill>
                  <a:schemeClr val="dk1"/>
                </a:solidFill>
                <a:latin typeface="Arial"/>
                <a:ea typeface="Arial"/>
                <a:cs typeface="Arial"/>
                <a:sym typeface="Arial"/>
              </a:rPr>
              <a:t>Random forest Classifier outperforms other classifiers for considered data-set  and parameters and has given the accuracy of 99%</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5.	FUTURE SCOPE-</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 	     The work can be extended by considering the classifiers for multiclass classification and considering only important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                                            attributes for the intrusion detection.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d06a6c572b_1_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d46564cb5a_1_133"/>
          <p:cNvSpPr txBox="1"/>
          <p:nvPr/>
        </p:nvSpPr>
        <p:spPr>
          <a:xfrm>
            <a:off x="200925" y="147350"/>
            <a:ext cx="6911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5E7D"/>
                </a:solidFill>
                <a:latin typeface="Arial"/>
                <a:ea typeface="Arial"/>
                <a:cs typeface="Arial"/>
                <a:sym typeface="Arial"/>
              </a:rPr>
              <a:t>4. Problem Statement</a:t>
            </a:r>
            <a:endParaRPr b="0" i="0" sz="4000" u="none" cap="none" strike="noStrike">
              <a:solidFill>
                <a:srgbClr val="005E7D"/>
              </a:solidFill>
              <a:latin typeface="Arial"/>
              <a:ea typeface="Arial"/>
              <a:cs typeface="Arial"/>
              <a:sym typeface="Arial"/>
            </a:endParaRPr>
          </a:p>
        </p:txBody>
      </p:sp>
      <p:sp>
        <p:nvSpPr>
          <p:cNvPr id="461" name="Google Shape;461;gd46564cb5a_1_133"/>
          <p:cNvSpPr/>
          <p:nvPr/>
        </p:nvSpPr>
        <p:spPr>
          <a:xfrm>
            <a:off x="8210846" y="2302357"/>
            <a:ext cx="2697300" cy="2253295"/>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62" name="Google Shape;462;gd46564cb5a_1_133"/>
          <p:cNvSpPr txBox="1"/>
          <p:nvPr/>
        </p:nvSpPr>
        <p:spPr>
          <a:xfrm>
            <a:off x="468800" y="1272475"/>
            <a:ext cx="7206300" cy="4571400"/>
          </a:xfrm>
          <a:prstGeom prst="rect">
            <a:avLst/>
          </a:prstGeom>
          <a:noFill/>
          <a:ln>
            <a:noFill/>
          </a:ln>
        </p:spPr>
        <p:txBody>
          <a:bodyPr anchorCtr="0" anchor="t" bIns="91425" lIns="91425" spcFirstLastPara="1" rIns="91425" wrap="square" tIns="91425">
            <a:spAutoFit/>
          </a:bodyPr>
          <a:lstStyle/>
          <a:p>
            <a:pPr indent="-349250" lvl="0" marL="457200" marR="0" rtl="0" algn="just">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Communication system plays an inevitable role in common man’s daily life. Computer networks are effectively used for business data processing, education and learning collaboration, widespread data acquisition and entertainment. </a:t>
            </a: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a:p>
            <a:pPr indent="-349250" lvl="0" marL="457200" marR="0" rtl="0" algn="just">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With the widespread usage of internet and increasing access to online content, cyber crime is also increasing at an alarming rate.</a:t>
            </a:r>
            <a:endParaRPr b="0" i="0" sz="19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br>
              <a:rPr b="0" i="0" lang="en-US" sz="1900" u="none" cap="none" strike="noStrike">
                <a:solidFill>
                  <a:srgbClr val="000000"/>
                </a:solidFill>
                <a:latin typeface="Arial"/>
                <a:ea typeface="Arial"/>
                <a:cs typeface="Arial"/>
                <a:sym typeface="Arial"/>
              </a:rPr>
            </a:br>
            <a:endParaRPr b="0" i="0" sz="1900" u="none" cap="none" strike="noStrike">
              <a:solidFill>
                <a:srgbClr val="000000"/>
              </a:solidFill>
              <a:latin typeface="Arial"/>
              <a:ea typeface="Arial"/>
              <a:cs typeface="Arial"/>
              <a:sym typeface="Arial"/>
            </a:endParaRPr>
          </a:p>
          <a:p>
            <a:pPr indent="-349250" lvl="0" marL="457200" marR="0" rtl="0" algn="just">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This make the requirement for the computer network to be continuously monitored and protected.</a:t>
            </a:r>
            <a:endParaRPr b="0" i="0" sz="19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349250" lvl="0" marL="457200" marR="0" rtl="0" algn="just">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Thus needing a system that can effectively detect, prevent and alert us.</a:t>
            </a:r>
            <a:endParaRPr b="0" i="0" sz="1900" u="none" cap="none" strike="noStrike">
              <a:solidFill>
                <a:srgbClr val="000000"/>
              </a:solidFill>
              <a:latin typeface="Arial"/>
              <a:ea typeface="Arial"/>
              <a:cs typeface="Arial"/>
              <a:sym typeface="Arial"/>
            </a:endParaRPr>
          </a:p>
        </p:txBody>
      </p:sp>
      <p:sp>
        <p:nvSpPr>
          <p:cNvPr id="463" name="Google Shape;463;gd46564cb5a_1_13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d46564cb5a_2_4"/>
          <p:cNvSpPr txBox="1"/>
          <p:nvPr/>
        </p:nvSpPr>
        <p:spPr>
          <a:xfrm>
            <a:off x="357175" y="314350"/>
            <a:ext cx="4257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rgbClr val="005E7D"/>
                </a:solidFill>
                <a:latin typeface="Arial"/>
                <a:ea typeface="Arial"/>
                <a:cs typeface="Arial"/>
                <a:sym typeface="Arial"/>
              </a:rPr>
              <a:t>5. Existing System</a:t>
            </a:r>
            <a:endParaRPr b="0" i="0" sz="1400" u="none" cap="none" strike="noStrike">
              <a:solidFill>
                <a:srgbClr val="000000"/>
              </a:solidFill>
              <a:latin typeface="Arial"/>
              <a:ea typeface="Arial"/>
              <a:cs typeface="Arial"/>
              <a:sym typeface="Arial"/>
            </a:endParaRPr>
          </a:p>
        </p:txBody>
      </p:sp>
      <p:sp>
        <p:nvSpPr>
          <p:cNvPr id="470" name="Google Shape;470;gd46564cb5a_2_4"/>
          <p:cNvSpPr txBox="1"/>
          <p:nvPr/>
        </p:nvSpPr>
        <p:spPr>
          <a:xfrm>
            <a:off x="485775" y="1414475"/>
            <a:ext cx="7829400" cy="5102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Most of the existing system make use of </a:t>
            </a:r>
            <a:r>
              <a:rPr b="1" i="0" lang="en-US" sz="1800" u="none" cap="none" strike="noStrike">
                <a:solidFill>
                  <a:srgbClr val="000000"/>
                </a:solidFill>
                <a:latin typeface="Arial"/>
                <a:ea typeface="Arial"/>
                <a:cs typeface="Arial"/>
                <a:sym typeface="Arial"/>
              </a:rPr>
              <a:t>Anomaly based Network Network Intrusion Detection</a:t>
            </a:r>
            <a:r>
              <a:rPr b="0" i="0" lang="en-US" sz="1800" u="none" cap="none" strike="noStrike">
                <a:solidFill>
                  <a:srgbClr val="000000"/>
                </a:solidFill>
                <a:latin typeface="Arial"/>
                <a:ea typeface="Arial"/>
                <a:cs typeface="Arial"/>
                <a:sym typeface="Arial"/>
              </a:rPr>
              <a:t> techniques.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1800" u="none" cap="none" strike="noStrike">
                <a:solidFill>
                  <a:srgbClr val="202124"/>
                </a:solidFill>
                <a:highlight>
                  <a:srgbClr val="FFFFFF"/>
                </a:highlight>
                <a:latin typeface="Arial"/>
                <a:ea typeface="Arial"/>
                <a:cs typeface="Arial"/>
                <a:sym typeface="Arial"/>
              </a:rPr>
              <a:t>In </a:t>
            </a:r>
            <a:r>
              <a:rPr b="1" i="0" lang="en-US" sz="1800" u="none" cap="none" strike="noStrike">
                <a:solidFill>
                  <a:srgbClr val="202124"/>
                </a:solidFill>
                <a:highlight>
                  <a:srgbClr val="FFFFFF"/>
                </a:highlight>
                <a:latin typeface="Arial"/>
                <a:ea typeface="Arial"/>
                <a:cs typeface="Arial"/>
                <a:sym typeface="Arial"/>
              </a:rPr>
              <a:t>anomaly</a:t>
            </a:r>
            <a:r>
              <a:rPr b="0" i="0" lang="en-US" sz="1800" u="none" cap="none" strike="noStrike">
                <a:solidFill>
                  <a:srgbClr val="202124"/>
                </a:solidFill>
                <a:highlight>
                  <a:srgbClr val="FFFFFF"/>
                </a:highlight>
                <a:latin typeface="Arial"/>
                <a:ea typeface="Arial"/>
                <a:cs typeface="Arial"/>
                <a:sym typeface="Arial"/>
              </a:rPr>
              <a:t> detection method, decisions are made </a:t>
            </a:r>
            <a:r>
              <a:rPr b="1" i="0" lang="en-US" sz="1800" u="none" cap="none" strike="noStrike">
                <a:solidFill>
                  <a:srgbClr val="202124"/>
                </a:solidFill>
                <a:highlight>
                  <a:srgbClr val="FFFFFF"/>
                </a:highlight>
                <a:latin typeface="Arial"/>
                <a:ea typeface="Arial"/>
                <a:cs typeface="Arial"/>
                <a:sym typeface="Arial"/>
              </a:rPr>
              <a:t>based</a:t>
            </a:r>
            <a:r>
              <a:rPr b="0" i="0" lang="en-US" sz="1800" u="none" cap="none" strike="noStrike">
                <a:solidFill>
                  <a:srgbClr val="202124"/>
                </a:solidFill>
                <a:highlight>
                  <a:srgbClr val="FFFFFF"/>
                </a:highlight>
                <a:latin typeface="Arial"/>
                <a:ea typeface="Arial"/>
                <a:cs typeface="Arial"/>
                <a:sym typeface="Arial"/>
              </a:rPr>
              <a:t> on network normal behavior or features.</a:t>
            </a:r>
            <a:r>
              <a:rPr b="0" i="0" lang="en-US" sz="1800" u="none" cap="none" strike="noStrike">
                <a:solidFill>
                  <a:srgbClr val="202122"/>
                </a:solidFill>
                <a:highlight>
                  <a:srgbClr val="FFFFFF"/>
                </a:highlight>
                <a:latin typeface="Arial"/>
                <a:ea typeface="Arial"/>
                <a:cs typeface="Arial"/>
                <a:sym typeface="Arial"/>
              </a:rPr>
              <a:t>The basic approach is to use machine learning to create a model of trustworthy activity, and then compare new behavior against this model</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1800" u="none" cap="none" strike="noStrike">
                <a:solidFill>
                  <a:srgbClr val="202124"/>
                </a:solidFill>
                <a:highlight>
                  <a:srgbClr val="FFFFFF"/>
                </a:highlight>
                <a:latin typeface="Arial"/>
                <a:ea typeface="Arial"/>
                <a:cs typeface="Arial"/>
                <a:sym typeface="Arial"/>
              </a:rPr>
              <a:t>But since it is difficult to distinguish the boundary between normal and abnormal behavior, it </a:t>
            </a:r>
            <a:r>
              <a:rPr b="1" i="0" lang="en-US" sz="1800" u="none" cap="none" strike="noStrike">
                <a:solidFill>
                  <a:srgbClr val="202124"/>
                </a:solidFill>
                <a:highlight>
                  <a:srgbClr val="FFFFFF"/>
                </a:highlight>
                <a:latin typeface="Arial"/>
                <a:ea typeface="Arial"/>
                <a:cs typeface="Arial"/>
                <a:sym typeface="Arial"/>
              </a:rPr>
              <a:t>has high false alarm rate</a:t>
            </a:r>
            <a:r>
              <a:rPr b="0" i="0" lang="en-US" sz="1800" u="none" cap="none" strike="noStrike">
                <a:solidFill>
                  <a:srgbClr val="202124"/>
                </a:solidFill>
                <a:highlight>
                  <a:srgbClr val="FFFFFF"/>
                </a:highlight>
                <a:latin typeface="Arial"/>
                <a:ea typeface="Arial"/>
                <a:cs typeface="Arial"/>
                <a:sym typeface="Arial"/>
              </a:rPr>
              <a:t>.</a:t>
            </a:r>
            <a:endParaRPr b="0" i="0" sz="1800" u="none" cap="none" strike="noStrike">
              <a:solidFill>
                <a:srgbClr val="202124"/>
              </a:solidFill>
              <a:highlight>
                <a:srgbClr val="FFFFFF"/>
              </a:highlight>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rgbClr val="202124"/>
              </a:buClr>
              <a:buSzPts val="1800"/>
              <a:buFont typeface="Arial"/>
              <a:buChar char="●"/>
            </a:pPr>
            <a:r>
              <a:rPr b="0" i="0" lang="en-US" sz="1800" u="none" cap="none" strike="noStrike">
                <a:solidFill>
                  <a:srgbClr val="202124"/>
                </a:solidFill>
                <a:highlight>
                  <a:srgbClr val="FFFFFF"/>
                </a:highlight>
                <a:latin typeface="Arial"/>
                <a:ea typeface="Arial"/>
                <a:cs typeface="Arial"/>
                <a:sym typeface="Arial"/>
              </a:rPr>
              <a:t>The major limitation of the current system is the high time consumption in processing the data and high false alarm rate.</a:t>
            </a:r>
            <a:endParaRPr b="0" i="0" sz="1800" u="none" cap="none" strike="noStrike">
              <a:solidFill>
                <a:srgbClr val="202124"/>
              </a:solidFill>
              <a:highlight>
                <a:srgbClr val="FFFFFF"/>
              </a:highlight>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02124"/>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rgbClr val="202124"/>
              </a:buClr>
              <a:buSzPts val="1800"/>
              <a:buFont typeface="Arial"/>
              <a:buChar char="●"/>
            </a:pPr>
            <a:r>
              <a:rPr b="0" i="0" lang="en-US" sz="1800" u="none" cap="none" strike="noStrike">
                <a:solidFill>
                  <a:srgbClr val="202124"/>
                </a:solidFill>
                <a:highlight>
                  <a:srgbClr val="FFFFFF"/>
                </a:highlight>
                <a:latin typeface="Arial"/>
                <a:ea typeface="Arial"/>
                <a:cs typeface="Arial"/>
                <a:sym typeface="Arial"/>
              </a:rPr>
              <a:t>The dataset used by this technique has around 1,074,992</a:t>
            </a:r>
            <a:r>
              <a:rPr b="0" i="0" lang="en-US" sz="1800" u="none" cap="none" strike="noStrike">
                <a:solidFill>
                  <a:srgbClr val="4D5156"/>
                </a:solidFill>
                <a:highlight>
                  <a:srgbClr val="FFFFFF"/>
                </a:highlight>
                <a:latin typeface="Arial"/>
                <a:ea typeface="Arial"/>
                <a:cs typeface="Arial"/>
                <a:sym typeface="Arial"/>
              </a:rPr>
              <a:t> </a:t>
            </a:r>
            <a:r>
              <a:rPr b="0" i="0" lang="en-US" sz="1850" u="none" cap="none" strike="noStrike">
                <a:solidFill>
                  <a:srgbClr val="4D5156"/>
                </a:solidFill>
                <a:highlight>
                  <a:srgbClr val="FFFFFF"/>
                </a:highlight>
                <a:latin typeface="Arial"/>
                <a:ea typeface="Arial"/>
                <a:cs typeface="Arial"/>
                <a:sym typeface="Arial"/>
              </a:rPr>
              <a:t>single connection vectors each of which contains 42 features and is labeled as either normal or an attack.</a:t>
            </a:r>
            <a:endParaRPr b="0" i="0" sz="2600" u="none" cap="none" strike="noStrike">
              <a:solidFill>
                <a:srgbClr val="202124"/>
              </a:solidFill>
              <a:highlight>
                <a:srgbClr val="FFFFFF"/>
              </a:highlight>
              <a:latin typeface="Arial"/>
              <a:ea typeface="Arial"/>
              <a:cs typeface="Arial"/>
              <a:sym typeface="Arial"/>
            </a:endParaRPr>
          </a:p>
        </p:txBody>
      </p:sp>
      <p:sp>
        <p:nvSpPr>
          <p:cNvPr id="471" name="Google Shape;471;gd46564cb5a_2_4"/>
          <p:cNvSpPr/>
          <p:nvPr/>
        </p:nvSpPr>
        <p:spPr>
          <a:xfrm rot="-5400000">
            <a:off x="8913415" y="1199837"/>
            <a:ext cx="2285570" cy="2510202"/>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472" name="Google Shape;472;gd46564cb5a_2_4"/>
          <p:cNvSpPr/>
          <p:nvPr/>
        </p:nvSpPr>
        <p:spPr>
          <a:xfrm>
            <a:off x="8939450" y="3597713"/>
            <a:ext cx="620384" cy="736221"/>
          </a:xfrm>
          <a:custGeom>
            <a:rect b="b" l="l" r="r" t="t"/>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473" name="Google Shape;473;gd46564cb5a_2_4"/>
          <p:cNvSpPr/>
          <p:nvPr/>
        </p:nvSpPr>
        <p:spPr>
          <a:xfrm>
            <a:off x="10689773" y="3597720"/>
            <a:ext cx="621519" cy="736221"/>
          </a:xfrm>
          <a:custGeom>
            <a:rect b="b" l="l" r="r" t="t"/>
            <a:pathLst>
              <a:path extrusionOk="0" h="3200962" w="2890784">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474" name="Google Shape;474;gd46564cb5a_2_4"/>
          <p:cNvSpPr/>
          <p:nvPr/>
        </p:nvSpPr>
        <p:spPr>
          <a:xfrm>
            <a:off x="9886950" y="3832024"/>
            <a:ext cx="619939" cy="501910"/>
          </a:xfrm>
          <a:custGeom>
            <a:rect b="b" l="l" r="r" t="t"/>
            <a:pathLst>
              <a:path extrusionOk="0" h="3186731" w="3220460">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75" name="Google Shape;475;gd46564cb5a_2_4"/>
          <p:cNvSpPr/>
          <p:nvPr/>
        </p:nvSpPr>
        <p:spPr>
          <a:xfrm>
            <a:off x="4137104" y="414905"/>
            <a:ext cx="526739" cy="445389"/>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76" name="Google Shape;476;gd46564cb5a_2_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f56e7e18c2_0_0"/>
          <p:cNvSpPr txBox="1"/>
          <p:nvPr/>
        </p:nvSpPr>
        <p:spPr>
          <a:xfrm>
            <a:off x="557225" y="471500"/>
            <a:ext cx="534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rgbClr val="005E7D"/>
                </a:solidFill>
                <a:latin typeface="Arial"/>
                <a:ea typeface="Arial"/>
                <a:cs typeface="Arial"/>
                <a:sym typeface="Arial"/>
              </a:rPr>
              <a:t>6. Proposed System</a:t>
            </a:r>
            <a:endParaRPr b="0" i="0" sz="1400" u="none" cap="none" strike="noStrike">
              <a:solidFill>
                <a:srgbClr val="000000"/>
              </a:solidFill>
              <a:latin typeface="Arial"/>
              <a:ea typeface="Arial"/>
              <a:cs typeface="Arial"/>
              <a:sym typeface="Arial"/>
            </a:endParaRPr>
          </a:p>
        </p:txBody>
      </p:sp>
      <p:sp>
        <p:nvSpPr>
          <p:cNvPr id="483" name="Google Shape;483;gf56e7e18c2_0_0"/>
          <p:cNvSpPr txBox="1"/>
          <p:nvPr/>
        </p:nvSpPr>
        <p:spPr>
          <a:xfrm>
            <a:off x="700100" y="1328750"/>
            <a:ext cx="7315200" cy="4894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 proposed model consists of using </a:t>
            </a:r>
            <a:r>
              <a:rPr b="1" i="0" lang="en-US" sz="1800" u="none" cap="none" strike="noStrike">
                <a:solidFill>
                  <a:srgbClr val="000000"/>
                </a:solidFill>
                <a:latin typeface="Arial"/>
                <a:ea typeface="Arial"/>
                <a:cs typeface="Arial"/>
                <a:sym typeface="Arial"/>
              </a:rPr>
              <a:t>learning algorithms </a:t>
            </a:r>
            <a:r>
              <a:rPr b="0" i="0" lang="en-US" sz="1800" u="none" cap="none" strike="noStrike">
                <a:solidFill>
                  <a:srgbClr val="000000"/>
                </a:solidFill>
                <a:latin typeface="Arial"/>
                <a:ea typeface="Arial"/>
                <a:cs typeface="Arial"/>
                <a:sym typeface="Arial"/>
              </a:rPr>
              <a:t>such as Support Vector Machine, Random Forest, Naive Bayes, Decision Tree and Logistic Regression.</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 main aim behind this proposed model is to increase the </a:t>
            </a:r>
            <a:r>
              <a:rPr b="1" i="0" lang="en-US" sz="1800" u="none" cap="none" strike="noStrike">
                <a:solidFill>
                  <a:srgbClr val="000000"/>
                </a:solidFill>
                <a:latin typeface="Arial"/>
                <a:ea typeface="Arial"/>
                <a:cs typeface="Arial"/>
                <a:sym typeface="Arial"/>
              </a:rPr>
              <a:t>accuracy</a:t>
            </a:r>
            <a:r>
              <a:rPr b="0" i="0" lang="en-US" sz="1800" u="none" cap="none" strike="noStrike">
                <a:solidFill>
                  <a:srgbClr val="000000"/>
                </a:solidFill>
                <a:latin typeface="Arial"/>
                <a:ea typeface="Arial"/>
                <a:cs typeface="Arial"/>
                <a:sym typeface="Arial"/>
              </a:rPr>
              <a:t> of the system which the current system is wanting.</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Using packet sniffer, the common features are selected which will help to decrease the computational time.</a:t>
            </a:r>
            <a:endParaRPr b="0" i="0" sz="18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In order to improve the accuracy, we will also try to make use of hybrid ML algorithms to achieve the goal.</a:t>
            </a:r>
            <a:endParaRPr b="0" i="0" sz="1800" u="none" cap="none" strike="noStrike">
              <a:solidFill>
                <a:srgbClr val="000000"/>
              </a:solidFill>
              <a:latin typeface="Arial"/>
              <a:ea typeface="Arial"/>
              <a:cs typeface="Arial"/>
              <a:sym typeface="Arial"/>
            </a:endParaRPr>
          </a:p>
          <a:p>
            <a:pPr indent="0" lvl="0" marL="18288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There will be 2 classes : Normal and Abnormal. Abnormal would be further classified into DoS, Probe, U2R, R2L attacks with increased accuracy.</a:t>
            </a:r>
            <a:endParaRPr b="0" i="0" sz="18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84" name="Google Shape;484;gf56e7e18c2_0_0"/>
          <p:cNvGrpSpPr/>
          <p:nvPr/>
        </p:nvGrpSpPr>
        <p:grpSpPr>
          <a:xfrm>
            <a:off x="8972326" y="1543075"/>
            <a:ext cx="2571400" cy="4429088"/>
            <a:chOff x="8524981" y="0"/>
            <a:chExt cx="3556570" cy="5615682"/>
          </a:xfrm>
        </p:grpSpPr>
        <p:sp>
          <p:nvSpPr>
            <p:cNvPr id="485" name="Google Shape;485;gf56e7e18c2_0_0"/>
            <p:cNvSpPr/>
            <p:nvPr/>
          </p:nvSpPr>
          <p:spPr>
            <a:xfrm>
              <a:off x="8524981" y="45377"/>
              <a:ext cx="3556570" cy="4984678"/>
            </a:xfrm>
            <a:custGeom>
              <a:rect b="b" l="l" r="r" t="t"/>
              <a:pathLst>
                <a:path extrusionOk="0" h="4984678" w="3556570">
                  <a:moveTo>
                    <a:pt x="3414445" y="4984679"/>
                  </a:moveTo>
                  <a:lnTo>
                    <a:pt x="142126" y="4984679"/>
                  </a:lnTo>
                  <a:cubicBezTo>
                    <a:pt x="63357" y="4984679"/>
                    <a:pt x="0" y="4921321"/>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3232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6" name="Google Shape;486;gf56e7e18c2_0_0"/>
            <p:cNvSpPr/>
            <p:nvPr/>
          </p:nvSpPr>
          <p:spPr>
            <a:xfrm>
              <a:off x="8524981" y="136132"/>
              <a:ext cx="3556570" cy="4984678"/>
            </a:xfrm>
            <a:custGeom>
              <a:rect b="b" l="l" r="r" t="t"/>
              <a:pathLst>
                <a:path extrusionOk="0" h="4984678" w="3556570">
                  <a:moveTo>
                    <a:pt x="3414445" y="4984679"/>
                  </a:moveTo>
                  <a:lnTo>
                    <a:pt x="142126" y="4984679"/>
                  </a:lnTo>
                  <a:cubicBezTo>
                    <a:pt x="63357" y="4984679"/>
                    <a:pt x="0" y="4921322"/>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5250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7" name="Google Shape;487;gf56e7e18c2_0_0"/>
            <p:cNvSpPr/>
            <p:nvPr/>
          </p:nvSpPr>
          <p:spPr>
            <a:xfrm>
              <a:off x="8911119" y="5125091"/>
              <a:ext cx="2785152" cy="490591"/>
            </a:xfrm>
            <a:custGeom>
              <a:rect b="b" l="l" r="r" t="t"/>
              <a:pathLst>
                <a:path extrusionOk="0" h="490591" w="2785152">
                  <a:moveTo>
                    <a:pt x="2682411" y="490591"/>
                  </a:moveTo>
                  <a:lnTo>
                    <a:pt x="101885" y="490591"/>
                  </a:lnTo>
                  <a:cubicBezTo>
                    <a:pt x="45377" y="490591"/>
                    <a:pt x="0" y="445213"/>
                    <a:pt x="0" y="388706"/>
                  </a:cubicBezTo>
                  <a:lnTo>
                    <a:pt x="0" y="0"/>
                  </a:lnTo>
                  <a:lnTo>
                    <a:pt x="2785152" y="0"/>
                  </a:lnTo>
                  <a:lnTo>
                    <a:pt x="2785152" y="388706"/>
                  </a:lnTo>
                  <a:cubicBezTo>
                    <a:pt x="2784296" y="445213"/>
                    <a:pt x="2738918" y="490591"/>
                    <a:pt x="2682411" y="490591"/>
                  </a:cubicBezTo>
                  <a:close/>
                </a:path>
              </a:pathLst>
            </a:custGeom>
            <a:solidFill>
              <a:srgbClr val="A4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8" name="Google Shape;488;gf56e7e18c2_0_0"/>
            <p:cNvSpPr/>
            <p:nvPr/>
          </p:nvSpPr>
          <p:spPr>
            <a:xfrm>
              <a:off x="9001017" y="0"/>
              <a:ext cx="2736350" cy="83905"/>
            </a:xfrm>
            <a:custGeom>
              <a:rect b="b" l="l" r="r" t="t"/>
              <a:pathLst>
                <a:path extrusionOk="0" h="83905" w="2736350">
                  <a:moveTo>
                    <a:pt x="0" y="0"/>
                  </a:moveTo>
                  <a:lnTo>
                    <a:pt x="2736351" y="0"/>
                  </a:lnTo>
                  <a:lnTo>
                    <a:pt x="2736351" y="83906"/>
                  </a:lnTo>
                  <a:lnTo>
                    <a:pt x="0" y="83906"/>
                  </a:lnTo>
                  <a:close/>
                </a:path>
              </a:pathLst>
            </a:custGeom>
            <a:solidFill>
              <a:srgbClr val="A4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9" name="Google Shape;489;gf56e7e18c2_0_0"/>
            <p:cNvSpPr/>
            <p:nvPr/>
          </p:nvSpPr>
          <p:spPr>
            <a:xfrm>
              <a:off x="9124201" y="684943"/>
              <a:ext cx="2207490" cy="391654"/>
            </a:xfrm>
            <a:custGeom>
              <a:rect b="b" l="l" r="r" t="t"/>
              <a:pathLst>
                <a:path extrusionOk="0" h="391654" w="2207490">
                  <a:moveTo>
                    <a:pt x="112265" y="369013"/>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0" name="Google Shape;490;gf56e7e18c2_0_0"/>
            <p:cNvSpPr/>
            <p:nvPr/>
          </p:nvSpPr>
          <p:spPr>
            <a:xfrm>
              <a:off x="8842596" y="540249"/>
              <a:ext cx="95091" cy="670388"/>
            </a:xfrm>
            <a:custGeom>
              <a:rect b="b" l="l" r="r" t="t"/>
              <a:pathLst>
                <a:path extrusionOk="0" h="670388" w="95091">
                  <a:moveTo>
                    <a:pt x="93351" y="339047"/>
                  </a:moveTo>
                  <a:cubicBezTo>
                    <a:pt x="93351" y="435796"/>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1" name="Google Shape;491;gf56e7e18c2_0_0"/>
            <p:cNvSpPr/>
            <p:nvPr/>
          </p:nvSpPr>
          <p:spPr>
            <a:xfrm>
              <a:off x="11470232" y="711485"/>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7128"/>
                    <a:pt x="269704" y="345040"/>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2" name="Google Shape;492;gf56e7e18c2_0_0"/>
            <p:cNvSpPr/>
            <p:nvPr/>
          </p:nvSpPr>
          <p:spPr>
            <a:xfrm>
              <a:off x="9124201" y="1771435"/>
              <a:ext cx="2207490" cy="391654"/>
            </a:xfrm>
            <a:custGeom>
              <a:rect b="b" l="l" r="r" t="t"/>
              <a:pathLst>
                <a:path extrusionOk="0" h="391654" w="2207490">
                  <a:moveTo>
                    <a:pt x="112265" y="369014"/>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3" name="Google Shape;493;gf56e7e18c2_0_0"/>
            <p:cNvSpPr/>
            <p:nvPr/>
          </p:nvSpPr>
          <p:spPr>
            <a:xfrm>
              <a:off x="8842596" y="1626741"/>
              <a:ext cx="95091" cy="670388"/>
            </a:xfrm>
            <a:custGeom>
              <a:rect b="b" l="l" r="r" t="t"/>
              <a:pathLst>
                <a:path extrusionOk="0" h="670388" w="95091">
                  <a:moveTo>
                    <a:pt x="93351" y="339047"/>
                  </a:moveTo>
                  <a:cubicBezTo>
                    <a:pt x="93351"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4" name="Google Shape;494;gf56e7e18c2_0_0"/>
            <p:cNvSpPr/>
            <p:nvPr/>
          </p:nvSpPr>
          <p:spPr>
            <a:xfrm>
              <a:off x="11470232" y="1798833"/>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6272"/>
                    <a:pt x="269704" y="344184"/>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5" name="Google Shape;495;gf56e7e18c2_0_0"/>
            <p:cNvSpPr/>
            <p:nvPr/>
          </p:nvSpPr>
          <p:spPr>
            <a:xfrm>
              <a:off x="9165298" y="2988067"/>
              <a:ext cx="2207490" cy="391654"/>
            </a:xfrm>
            <a:custGeom>
              <a:rect b="b" l="l" r="r" t="t"/>
              <a:pathLst>
                <a:path extrusionOk="0" h="391654" w="2207490">
                  <a:moveTo>
                    <a:pt x="112264" y="369014"/>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6" name="Google Shape;496;gf56e7e18c2_0_0"/>
            <p:cNvSpPr/>
            <p:nvPr/>
          </p:nvSpPr>
          <p:spPr>
            <a:xfrm>
              <a:off x="8882836" y="2843373"/>
              <a:ext cx="95090" cy="670388"/>
            </a:xfrm>
            <a:custGeom>
              <a:rect b="b" l="l" r="r" t="t"/>
              <a:pathLst>
                <a:path extrusionOk="0" h="670388" w="95090">
                  <a:moveTo>
                    <a:pt x="93352" y="339047"/>
                  </a:moveTo>
                  <a:cubicBezTo>
                    <a:pt x="93352"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40413"/>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7" name="Google Shape;497;gf56e7e18c2_0_0"/>
            <p:cNvSpPr/>
            <p:nvPr/>
          </p:nvSpPr>
          <p:spPr>
            <a:xfrm>
              <a:off x="11510473" y="3015465"/>
              <a:ext cx="345109" cy="345040"/>
            </a:xfrm>
            <a:custGeom>
              <a:rect b="b" l="l" r="r" t="t"/>
              <a:pathLst>
                <a:path extrusionOk="0" h="345040" w="345109">
                  <a:moveTo>
                    <a:pt x="173811" y="345040"/>
                  </a:moveTo>
                  <a:cubicBezTo>
                    <a:pt x="77064" y="345040"/>
                    <a:pt x="863" y="271409"/>
                    <a:pt x="7" y="177229"/>
                  </a:cubicBezTo>
                  <a:cubicBezTo>
                    <a:pt x="-849" y="75344"/>
                    <a:pt x="72783" y="856"/>
                    <a:pt x="172955" y="0"/>
                  </a:cubicBezTo>
                  <a:cubicBezTo>
                    <a:pt x="267991" y="0"/>
                    <a:pt x="344191" y="74487"/>
                    <a:pt x="345047" y="170380"/>
                  </a:cubicBezTo>
                  <a:cubicBezTo>
                    <a:pt x="347616" y="266272"/>
                    <a:pt x="270560" y="344184"/>
                    <a:pt x="173811"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8" name="Google Shape;498;gf56e7e18c2_0_0"/>
            <p:cNvSpPr/>
            <p:nvPr/>
          </p:nvSpPr>
          <p:spPr>
            <a:xfrm>
              <a:off x="9165298" y="4154184"/>
              <a:ext cx="2207490" cy="391654"/>
            </a:xfrm>
            <a:custGeom>
              <a:rect b="b" l="l" r="r" t="t"/>
              <a:pathLst>
                <a:path extrusionOk="0" h="391654" w="2207490">
                  <a:moveTo>
                    <a:pt x="112264" y="369013"/>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9" name="Google Shape;499;gf56e7e18c2_0_0"/>
            <p:cNvSpPr/>
            <p:nvPr/>
          </p:nvSpPr>
          <p:spPr>
            <a:xfrm>
              <a:off x="8882836" y="4009489"/>
              <a:ext cx="95090" cy="670388"/>
            </a:xfrm>
            <a:custGeom>
              <a:rect b="b" l="l" r="r" t="t"/>
              <a:pathLst>
                <a:path extrusionOk="0" h="670388" w="95090">
                  <a:moveTo>
                    <a:pt x="93352" y="339047"/>
                  </a:moveTo>
                  <a:cubicBezTo>
                    <a:pt x="93352" y="435796"/>
                    <a:pt x="91639" y="532544"/>
                    <a:pt x="94208" y="629292"/>
                  </a:cubicBezTo>
                  <a:cubicBezTo>
                    <a:pt x="95064" y="666964"/>
                    <a:pt x="76228" y="670389"/>
                    <a:pt x="47118" y="670389"/>
                  </a:cubicBezTo>
                  <a:cubicBezTo>
                    <a:pt x="18008" y="670389"/>
                    <a:pt x="-828" y="668677"/>
                    <a:pt x="28" y="630149"/>
                  </a:cubicBezTo>
                  <a:cubicBezTo>
                    <a:pt x="1740" y="434083"/>
                    <a:pt x="1740" y="237162"/>
                    <a:pt x="28" y="41097"/>
                  </a:cubicBezTo>
                  <a:cubicBezTo>
                    <a:pt x="28" y="3425"/>
                    <a:pt x="16296" y="0"/>
                    <a:pt x="47118" y="0"/>
                  </a:cubicBezTo>
                  <a:cubicBezTo>
                    <a:pt x="76228" y="0"/>
                    <a:pt x="95920" y="1712"/>
                    <a:pt x="95064" y="40241"/>
                  </a:cubicBezTo>
                  <a:cubicBezTo>
                    <a:pt x="91639" y="139557"/>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0" name="Google Shape;500;gf56e7e18c2_0_0"/>
            <p:cNvSpPr/>
            <p:nvPr/>
          </p:nvSpPr>
          <p:spPr>
            <a:xfrm>
              <a:off x="11510473" y="4181581"/>
              <a:ext cx="345109" cy="345040"/>
            </a:xfrm>
            <a:custGeom>
              <a:rect b="b" l="l" r="r" t="t"/>
              <a:pathLst>
                <a:path extrusionOk="0" h="345040" w="345109">
                  <a:moveTo>
                    <a:pt x="173811" y="345041"/>
                  </a:moveTo>
                  <a:cubicBezTo>
                    <a:pt x="77064" y="345041"/>
                    <a:pt x="863" y="271409"/>
                    <a:pt x="7" y="177229"/>
                  </a:cubicBezTo>
                  <a:cubicBezTo>
                    <a:pt x="-849" y="75344"/>
                    <a:pt x="72783" y="856"/>
                    <a:pt x="172955" y="0"/>
                  </a:cubicBezTo>
                  <a:cubicBezTo>
                    <a:pt x="267991" y="0"/>
                    <a:pt x="344191" y="74488"/>
                    <a:pt x="345047" y="170380"/>
                  </a:cubicBezTo>
                  <a:cubicBezTo>
                    <a:pt x="347616" y="266272"/>
                    <a:pt x="270560" y="344184"/>
                    <a:pt x="173811" y="345041"/>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501" name="Google Shape;501;gf56e7e18c2_0_0"/>
          <p:cNvSpPr/>
          <p:nvPr/>
        </p:nvSpPr>
        <p:spPr>
          <a:xfrm>
            <a:off x="9558446" y="2113202"/>
            <a:ext cx="145096" cy="259200"/>
          </a:xfrm>
          <a:custGeom>
            <a:rect b="b" l="l" r="r" t="t"/>
            <a:pathLst>
              <a:path extrusionOk="0" h="3240000" w="1872208">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502" name="Google Shape;502;gf56e7e18c2_0_0"/>
          <p:cNvSpPr/>
          <p:nvPr/>
        </p:nvSpPr>
        <p:spPr>
          <a:xfrm flipH="1">
            <a:off x="9558102" y="2942099"/>
            <a:ext cx="145800" cy="259841"/>
          </a:xfrm>
          <a:custGeom>
            <a:rect b="b" l="l" r="r" t="t"/>
            <a:pathLst>
              <a:path extrusionOk="0" h="3248012" w="324000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503" name="Google Shape;503;gf56e7e18c2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d46564cb5a_1_128"/>
          <p:cNvSpPr txBox="1"/>
          <p:nvPr/>
        </p:nvSpPr>
        <p:spPr>
          <a:xfrm>
            <a:off x="321475" y="174125"/>
            <a:ext cx="6228600" cy="99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d46564cb5a_1_128"/>
          <p:cNvSpPr txBox="1"/>
          <p:nvPr/>
        </p:nvSpPr>
        <p:spPr>
          <a:xfrm>
            <a:off x="214325" y="200925"/>
            <a:ext cx="7420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5E7D"/>
                </a:solidFill>
                <a:latin typeface="Arial"/>
                <a:ea typeface="Arial"/>
                <a:cs typeface="Arial"/>
                <a:sym typeface="Arial"/>
              </a:rPr>
              <a:t>7. System architecture</a:t>
            </a:r>
            <a:endParaRPr b="0" i="0" sz="4000" u="none" cap="none" strike="noStrike">
              <a:solidFill>
                <a:srgbClr val="005E7D"/>
              </a:solidFill>
              <a:latin typeface="Arial"/>
              <a:ea typeface="Arial"/>
              <a:cs typeface="Arial"/>
              <a:sym typeface="Arial"/>
            </a:endParaRPr>
          </a:p>
        </p:txBody>
      </p:sp>
      <p:grpSp>
        <p:nvGrpSpPr>
          <p:cNvPr id="511" name="Google Shape;511;gd46564cb5a_1_128"/>
          <p:cNvGrpSpPr/>
          <p:nvPr/>
        </p:nvGrpSpPr>
        <p:grpSpPr>
          <a:xfrm>
            <a:off x="1125150" y="1229025"/>
            <a:ext cx="9670800" cy="5321000"/>
            <a:chOff x="1125150" y="1229025"/>
            <a:chExt cx="9670800" cy="5321000"/>
          </a:xfrm>
        </p:grpSpPr>
        <p:sp>
          <p:nvSpPr>
            <p:cNvPr id="512" name="Google Shape;512;gd46564cb5a_1_128"/>
            <p:cNvSpPr/>
            <p:nvPr/>
          </p:nvSpPr>
          <p:spPr>
            <a:xfrm>
              <a:off x="1379625" y="1714500"/>
              <a:ext cx="2076300" cy="1165200"/>
            </a:xfrm>
            <a:prstGeom prst="roundRect">
              <a:avLst>
                <a:gd fmla="val 16667" name="adj"/>
              </a:avLst>
            </a:prstGeom>
            <a:solidFill>
              <a:schemeClr val="lt2"/>
            </a:solidFill>
            <a:ln cap="flat" cmpd="sng" w="9525">
              <a:solidFill>
                <a:srgbClr val="005E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TRAFFIC</a:t>
              </a:r>
              <a:endParaRPr b="0" i="0" sz="1400" u="none" cap="none" strike="noStrike">
                <a:solidFill>
                  <a:srgbClr val="000000"/>
                </a:solidFill>
                <a:latin typeface="Arial"/>
                <a:ea typeface="Arial"/>
                <a:cs typeface="Arial"/>
                <a:sym typeface="Arial"/>
              </a:endParaRPr>
            </a:p>
          </p:txBody>
        </p:sp>
        <p:sp>
          <p:nvSpPr>
            <p:cNvPr id="513" name="Google Shape;513;gd46564cb5a_1_128"/>
            <p:cNvSpPr/>
            <p:nvPr/>
          </p:nvSpPr>
          <p:spPr>
            <a:xfrm>
              <a:off x="4854388" y="1714500"/>
              <a:ext cx="2076300" cy="1165200"/>
            </a:xfrm>
            <a:prstGeom prst="roundRect">
              <a:avLst>
                <a:gd fmla="val 16667" name="adj"/>
              </a:avLst>
            </a:prstGeom>
            <a:solidFill>
              <a:schemeClr val="lt2"/>
            </a:solidFill>
            <a:ln cap="flat" cmpd="sng" w="9525">
              <a:solidFill>
                <a:srgbClr val="005E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INTRUSION DETECTION</a:t>
              </a:r>
              <a:endParaRPr b="0" i="0" sz="1400" u="none" cap="none" strike="noStrike">
                <a:solidFill>
                  <a:srgbClr val="000000"/>
                </a:solidFill>
                <a:latin typeface="Arial"/>
                <a:ea typeface="Arial"/>
                <a:cs typeface="Arial"/>
                <a:sym typeface="Arial"/>
              </a:endParaRPr>
            </a:p>
          </p:txBody>
        </p:sp>
        <p:sp>
          <p:nvSpPr>
            <p:cNvPr id="514" name="Google Shape;514;gd46564cb5a_1_128"/>
            <p:cNvSpPr/>
            <p:nvPr/>
          </p:nvSpPr>
          <p:spPr>
            <a:xfrm>
              <a:off x="8108525" y="1714500"/>
              <a:ext cx="2076300" cy="1165200"/>
            </a:xfrm>
            <a:prstGeom prst="roundRect">
              <a:avLst>
                <a:gd fmla="val 16667" name="adj"/>
              </a:avLst>
            </a:prstGeom>
            <a:solidFill>
              <a:schemeClr val="lt2"/>
            </a:solidFill>
            <a:ln cap="flat" cmpd="sng" w="9525">
              <a:solidFill>
                <a:srgbClr val="005E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ALERT GENERATION</a:t>
              </a:r>
              <a:endParaRPr b="0" i="0" sz="1400" u="none" cap="none" strike="noStrike">
                <a:solidFill>
                  <a:srgbClr val="000000"/>
                </a:solidFill>
                <a:latin typeface="Arial"/>
                <a:ea typeface="Arial"/>
                <a:cs typeface="Arial"/>
                <a:sym typeface="Arial"/>
              </a:endParaRPr>
            </a:p>
          </p:txBody>
        </p:sp>
        <p:sp>
          <p:nvSpPr>
            <p:cNvPr id="515" name="Google Shape;515;gd46564cb5a_1_128"/>
            <p:cNvSpPr/>
            <p:nvPr/>
          </p:nvSpPr>
          <p:spPr>
            <a:xfrm>
              <a:off x="2759275" y="2571750"/>
              <a:ext cx="1125300" cy="800400"/>
            </a:xfrm>
            <a:prstGeom prst="rect">
              <a:avLst/>
            </a:prstGeom>
            <a:solidFill>
              <a:srgbClr val="005E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INPUT</a:t>
              </a:r>
              <a:endParaRPr b="0" i="0" sz="1400" u="none" cap="none" strike="noStrike">
                <a:solidFill>
                  <a:schemeClr val="lt1"/>
                </a:solidFill>
                <a:latin typeface="Arial"/>
                <a:ea typeface="Arial"/>
                <a:cs typeface="Arial"/>
                <a:sym typeface="Arial"/>
              </a:endParaRPr>
            </a:p>
          </p:txBody>
        </p:sp>
        <p:sp>
          <p:nvSpPr>
            <p:cNvPr id="516" name="Google Shape;516;gd46564cb5a_1_128"/>
            <p:cNvSpPr/>
            <p:nvPr/>
          </p:nvSpPr>
          <p:spPr>
            <a:xfrm>
              <a:off x="9670650" y="2571750"/>
              <a:ext cx="1125300" cy="800400"/>
            </a:xfrm>
            <a:prstGeom prst="rect">
              <a:avLst/>
            </a:prstGeom>
            <a:solidFill>
              <a:srgbClr val="005E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OUTPUT</a:t>
              </a:r>
              <a:endParaRPr b="0" i="0" sz="1400" u="none" cap="none" strike="noStrike">
                <a:solidFill>
                  <a:schemeClr val="lt1"/>
                </a:solidFill>
                <a:latin typeface="Arial"/>
                <a:ea typeface="Arial"/>
                <a:cs typeface="Arial"/>
                <a:sym typeface="Arial"/>
              </a:endParaRPr>
            </a:p>
          </p:txBody>
        </p:sp>
        <p:sp>
          <p:nvSpPr>
            <p:cNvPr id="517" name="Google Shape;517;gd46564cb5a_1_128"/>
            <p:cNvSpPr/>
            <p:nvPr/>
          </p:nvSpPr>
          <p:spPr>
            <a:xfrm>
              <a:off x="6212313" y="1229025"/>
              <a:ext cx="1125300" cy="800400"/>
            </a:xfrm>
            <a:prstGeom prst="rect">
              <a:avLst/>
            </a:prstGeom>
            <a:solidFill>
              <a:srgbClr val="005E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ANALYSIS</a:t>
              </a:r>
              <a:endParaRPr b="0" i="0" sz="1400" u="none" cap="none" strike="noStrike">
                <a:solidFill>
                  <a:schemeClr val="lt1"/>
                </a:solidFill>
                <a:latin typeface="Arial"/>
                <a:ea typeface="Arial"/>
                <a:cs typeface="Arial"/>
                <a:sym typeface="Arial"/>
              </a:endParaRPr>
            </a:p>
          </p:txBody>
        </p:sp>
        <p:sp>
          <p:nvSpPr>
            <p:cNvPr id="518" name="Google Shape;518;gd46564cb5a_1_128"/>
            <p:cNvSpPr/>
            <p:nvPr/>
          </p:nvSpPr>
          <p:spPr>
            <a:xfrm>
              <a:off x="1125150" y="4098725"/>
              <a:ext cx="9670800" cy="2451300"/>
            </a:xfrm>
            <a:prstGeom prst="roundRect">
              <a:avLst>
                <a:gd fmla="val 16667" name="adj"/>
              </a:avLst>
            </a:prstGeom>
            <a:noFill/>
            <a:ln cap="flat" cmpd="sng" w="9525">
              <a:solidFill>
                <a:srgbClr val="005E7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d46564cb5a_1_128"/>
            <p:cNvSpPr/>
            <p:nvPr/>
          </p:nvSpPr>
          <p:spPr>
            <a:xfrm>
              <a:off x="6983225" y="2879700"/>
              <a:ext cx="1125300" cy="468900"/>
            </a:xfrm>
            <a:prstGeom prst="curvedUpArrow">
              <a:avLst>
                <a:gd fmla="val 25000" name="adj1"/>
                <a:gd fmla="val 50000" name="adj2"/>
                <a:gd fmla="val 25000" name="adj3"/>
              </a:avLst>
            </a:prstGeom>
            <a:solidFill>
              <a:srgbClr val="005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d46564cb5a_1_128"/>
            <p:cNvSpPr/>
            <p:nvPr/>
          </p:nvSpPr>
          <p:spPr>
            <a:xfrm>
              <a:off x="3509375" y="1229025"/>
              <a:ext cx="1344900" cy="432000"/>
            </a:xfrm>
            <a:prstGeom prst="curvedDownArrow">
              <a:avLst>
                <a:gd fmla="val 25000" name="adj1"/>
                <a:gd fmla="val 50000" name="adj2"/>
                <a:gd fmla="val 25000" name="adj3"/>
              </a:avLst>
            </a:prstGeom>
            <a:solidFill>
              <a:srgbClr val="005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d46564cb5a_1_128"/>
            <p:cNvSpPr/>
            <p:nvPr/>
          </p:nvSpPr>
          <p:spPr>
            <a:xfrm>
              <a:off x="7109925" y="4339825"/>
              <a:ext cx="3324300" cy="1888500"/>
            </a:xfrm>
            <a:prstGeom prst="roundRect">
              <a:avLst>
                <a:gd fmla="val 16667" name="adj"/>
              </a:avLst>
            </a:prstGeom>
            <a:noFill/>
            <a:ln cap="flat" cmpd="sng" w="9525">
              <a:solidFill>
                <a:srgbClr val="005E7D"/>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d46564cb5a_1_128"/>
            <p:cNvSpPr/>
            <p:nvPr/>
          </p:nvSpPr>
          <p:spPr>
            <a:xfrm>
              <a:off x="1246775" y="4915800"/>
              <a:ext cx="1379700" cy="6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PREPROCESSING</a:t>
              </a:r>
              <a:endParaRPr b="0" i="0" sz="1000" u="none" cap="none" strike="noStrike">
                <a:solidFill>
                  <a:srgbClr val="000000"/>
                </a:solidFill>
                <a:latin typeface="Arial"/>
                <a:ea typeface="Arial"/>
                <a:cs typeface="Arial"/>
                <a:sym typeface="Arial"/>
              </a:endParaRPr>
            </a:p>
          </p:txBody>
        </p:sp>
        <p:sp>
          <p:nvSpPr>
            <p:cNvPr id="523" name="Google Shape;523;gd46564cb5a_1_128"/>
            <p:cNvSpPr/>
            <p:nvPr/>
          </p:nvSpPr>
          <p:spPr>
            <a:xfrm>
              <a:off x="3245438" y="4942575"/>
              <a:ext cx="1379700" cy="6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FEATURE </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SELECTION</a:t>
              </a:r>
              <a:endParaRPr b="0" i="0" sz="1000" u="none" cap="none" strike="noStrike">
                <a:solidFill>
                  <a:srgbClr val="000000"/>
                </a:solidFill>
                <a:latin typeface="Arial"/>
                <a:ea typeface="Arial"/>
                <a:cs typeface="Arial"/>
                <a:sym typeface="Arial"/>
              </a:endParaRPr>
            </a:p>
          </p:txBody>
        </p:sp>
        <p:sp>
          <p:nvSpPr>
            <p:cNvPr id="524" name="Google Shape;524;gd46564cb5a_1_128"/>
            <p:cNvSpPr/>
            <p:nvPr/>
          </p:nvSpPr>
          <p:spPr>
            <a:xfrm>
              <a:off x="5111250" y="4935775"/>
              <a:ext cx="1379700" cy="6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ML</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CLASSIFIERS</a:t>
              </a:r>
              <a:endParaRPr b="0" i="0" sz="1000" u="none" cap="none" strike="noStrike">
                <a:solidFill>
                  <a:srgbClr val="000000"/>
                </a:solidFill>
                <a:latin typeface="Arial"/>
                <a:ea typeface="Arial"/>
                <a:cs typeface="Arial"/>
                <a:sym typeface="Arial"/>
              </a:endParaRPr>
            </a:p>
          </p:txBody>
        </p:sp>
        <p:sp>
          <p:nvSpPr>
            <p:cNvPr id="525" name="Google Shape;525;gd46564cb5a_1_128"/>
            <p:cNvSpPr/>
            <p:nvPr/>
          </p:nvSpPr>
          <p:spPr>
            <a:xfrm>
              <a:off x="8882350" y="4915800"/>
              <a:ext cx="1379700" cy="6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DECISION MAKING</a:t>
              </a:r>
              <a:endParaRPr b="0" i="0" sz="1000" u="none" cap="none" strike="noStrike">
                <a:solidFill>
                  <a:srgbClr val="000000"/>
                </a:solidFill>
                <a:latin typeface="Arial"/>
                <a:ea typeface="Arial"/>
                <a:cs typeface="Arial"/>
                <a:sym typeface="Arial"/>
              </a:endParaRPr>
            </a:p>
          </p:txBody>
        </p:sp>
        <p:sp>
          <p:nvSpPr>
            <p:cNvPr id="526" name="Google Shape;526;gd46564cb5a_1_128"/>
            <p:cNvSpPr/>
            <p:nvPr/>
          </p:nvSpPr>
          <p:spPr>
            <a:xfrm>
              <a:off x="7337625" y="4935775"/>
              <a:ext cx="1379700" cy="6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DETECTION MODEL</a:t>
              </a:r>
              <a:endParaRPr b="0" i="0" sz="1000" u="none" cap="none" strike="noStrike">
                <a:solidFill>
                  <a:srgbClr val="000000"/>
                </a:solidFill>
                <a:latin typeface="Arial"/>
                <a:ea typeface="Arial"/>
                <a:cs typeface="Arial"/>
                <a:sym typeface="Arial"/>
              </a:endParaRPr>
            </a:p>
          </p:txBody>
        </p:sp>
        <p:sp>
          <p:nvSpPr>
            <p:cNvPr id="527" name="Google Shape;527;gd46564cb5a_1_128"/>
            <p:cNvSpPr txBox="1"/>
            <p:nvPr/>
          </p:nvSpPr>
          <p:spPr>
            <a:xfrm>
              <a:off x="7554525" y="5799825"/>
              <a:ext cx="2357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ATTACK RECOGNITION</a:t>
              </a:r>
              <a:endParaRPr b="0" i="0" sz="1400" u="none" cap="none" strike="noStrike">
                <a:solidFill>
                  <a:srgbClr val="000000"/>
                </a:solidFill>
                <a:latin typeface="Arial"/>
                <a:ea typeface="Arial"/>
                <a:cs typeface="Arial"/>
                <a:sym typeface="Arial"/>
              </a:endParaRPr>
            </a:p>
          </p:txBody>
        </p:sp>
        <p:sp>
          <p:nvSpPr>
            <p:cNvPr id="528" name="Google Shape;528;gd46564cb5a_1_128"/>
            <p:cNvSpPr/>
            <p:nvPr/>
          </p:nvSpPr>
          <p:spPr>
            <a:xfrm>
              <a:off x="5920375" y="3094125"/>
              <a:ext cx="455400" cy="910800"/>
            </a:xfrm>
            <a:prstGeom prst="downArrow">
              <a:avLst>
                <a:gd fmla="val 50000" name="adj1"/>
                <a:gd fmla="val 50000" name="adj2"/>
              </a:avLst>
            </a:prstGeom>
            <a:solidFill>
              <a:srgbClr val="005E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d46564cb5a_1_128"/>
            <p:cNvSpPr/>
            <p:nvPr/>
          </p:nvSpPr>
          <p:spPr>
            <a:xfrm>
              <a:off x="2708263" y="5170225"/>
              <a:ext cx="455400" cy="227700"/>
            </a:xfrm>
            <a:prstGeom prst="rightArrow">
              <a:avLst>
                <a:gd fmla="val 50000" name="adj1"/>
                <a:gd fmla="val 50000" name="adj2"/>
              </a:avLst>
            </a:prstGeom>
            <a:solidFill>
              <a:srgbClr val="005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d46564cb5a_1_128"/>
            <p:cNvSpPr/>
            <p:nvPr/>
          </p:nvSpPr>
          <p:spPr>
            <a:xfrm>
              <a:off x="4640500" y="5150250"/>
              <a:ext cx="455400" cy="227700"/>
            </a:xfrm>
            <a:prstGeom prst="rightArrow">
              <a:avLst>
                <a:gd fmla="val 50000" name="adj1"/>
                <a:gd fmla="val 50000" name="adj2"/>
              </a:avLst>
            </a:prstGeom>
            <a:solidFill>
              <a:srgbClr val="005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d46564cb5a_1_128"/>
            <p:cNvSpPr/>
            <p:nvPr/>
          </p:nvSpPr>
          <p:spPr>
            <a:xfrm>
              <a:off x="6572738" y="5170225"/>
              <a:ext cx="455400" cy="227700"/>
            </a:xfrm>
            <a:prstGeom prst="rightArrow">
              <a:avLst>
                <a:gd fmla="val 50000" name="adj1"/>
                <a:gd fmla="val 50000" name="adj2"/>
              </a:avLst>
            </a:prstGeom>
            <a:solidFill>
              <a:srgbClr val="005E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2" name="Google Shape;532;gd46564cb5a_1_12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gd8f7b9c296_2_0"/>
          <p:cNvSpPr txBox="1"/>
          <p:nvPr>
            <p:ph idx="1" type="body"/>
          </p:nvPr>
        </p:nvSpPr>
        <p:spPr>
          <a:xfrm>
            <a:off x="215704" y="296359"/>
            <a:ext cx="11573100" cy="72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highlight>
                  <a:srgbClr val="D1E5FE"/>
                </a:highlight>
                <a:latin typeface="Arial"/>
                <a:ea typeface="Arial"/>
                <a:cs typeface="Arial"/>
                <a:sym typeface="Arial"/>
              </a:rPr>
              <a:t>8. System Design</a:t>
            </a:r>
            <a:endParaRPr b="0" i="0" sz="4000" u="none" cap="none" strike="noStrike">
              <a:solidFill>
                <a:schemeClr val="dk1"/>
              </a:solidFill>
              <a:highlight>
                <a:srgbClr val="D1E5FE"/>
              </a:highlight>
              <a:latin typeface="Arial"/>
              <a:ea typeface="Arial"/>
              <a:cs typeface="Arial"/>
              <a:sym typeface="Arial"/>
            </a:endParaRPr>
          </a:p>
        </p:txBody>
      </p:sp>
      <p:sp>
        <p:nvSpPr>
          <p:cNvPr id="539" name="Google Shape;539;gd8f7b9c296_2_0"/>
          <p:cNvSpPr txBox="1"/>
          <p:nvPr/>
        </p:nvSpPr>
        <p:spPr>
          <a:xfrm>
            <a:off x="323525" y="1149425"/>
            <a:ext cx="29955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highlight>
                  <a:srgbClr val="D1E5FE"/>
                </a:highlight>
                <a:latin typeface="Arial"/>
                <a:ea typeface="Arial"/>
                <a:cs typeface="Arial"/>
                <a:sym typeface="Arial"/>
              </a:rPr>
              <a:t>Use Case Diagram</a:t>
            </a:r>
            <a:endParaRPr b="0" i="0" sz="1800" u="none" cap="none" strike="noStrike">
              <a:solidFill>
                <a:srgbClr val="000000"/>
              </a:solidFill>
              <a:highlight>
                <a:srgbClr val="D1E5FE"/>
              </a:highlight>
              <a:latin typeface="Arial"/>
              <a:ea typeface="Arial"/>
              <a:cs typeface="Arial"/>
              <a:sym typeface="Arial"/>
            </a:endParaRPr>
          </a:p>
        </p:txBody>
      </p:sp>
      <p:pic>
        <p:nvPicPr>
          <p:cNvPr id="540" name="Google Shape;540;gd8f7b9c296_2_0"/>
          <p:cNvPicPr preferRelativeResize="0"/>
          <p:nvPr/>
        </p:nvPicPr>
        <p:blipFill rotWithShape="1">
          <a:blip r:embed="rId3">
            <a:alphaModFix/>
          </a:blip>
          <a:srcRect b="0" l="0" r="0" t="0"/>
          <a:stretch/>
        </p:blipFill>
        <p:spPr>
          <a:xfrm>
            <a:off x="3704775" y="1149434"/>
            <a:ext cx="7691876" cy="5212867"/>
          </a:xfrm>
          <a:prstGeom prst="rect">
            <a:avLst/>
          </a:prstGeom>
          <a:noFill/>
          <a:ln>
            <a:noFill/>
          </a:ln>
        </p:spPr>
      </p:pic>
      <p:pic>
        <p:nvPicPr>
          <p:cNvPr id="541" name="Google Shape;541;gd8f7b9c296_2_0"/>
          <p:cNvPicPr preferRelativeResize="0"/>
          <p:nvPr/>
        </p:nvPicPr>
        <p:blipFill rotWithShape="1">
          <a:blip r:embed="rId4">
            <a:alphaModFix/>
          </a:blip>
          <a:srcRect b="0" l="0" r="0" t="0"/>
          <a:stretch/>
        </p:blipFill>
        <p:spPr>
          <a:xfrm>
            <a:off x="509575" y="4219175"/>
            <a:ext cx="2143125" cy="2143125"/>
          </a:xfrm>
          <a:prstGeom prst="rect">
            <a:avLst/>
          </a:prstGeom>
          <a:noFill/>
          <a:ln>
            <a:noFill/>
          </a:ln>
        </p:spPr>
      </p:pic>
      <p:sp>
        <p:nvSpPr>
          <p:cNvPr id="542" name="Google Shape;542;gd8f7b9c296_2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gd8f7b9c296_2_7"/>
          <p:cNvSpPr txBox="1"/>
          <p:nvPr>
            <p:ph idx="1" type="body"/>
          </p:nvPr>
        </p:nvSpPr>
        <p:spPr>
          <a:xfrm>
            <a:off x="323525" y="339500"/>
            <a:ext cx="3429300" cy="10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2. Data Flow diagram</a:t>
            </a:r>
            <a:endParaRPr b="0" i="0" sz="2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level 0</a:t>
            </a:r>
            <a:endParaRPr b="0" i="0" sz="1800" u="none" cap="none" strike="noStrike">
              <a:solidFill>
                <a:srgbClr val="000000"/>
              </a:solidFill>
              <a:latin typeface="Arial"/>
              <a:ea typeface="Arial"/>
              <a:cs typeface="Arial"/>
              <a:sym typeface="Arial"/>
            </a:endParaRPr>
          </a:p>
        </p:txBody>
      </p:sp>
      <p:pic>
        <p:nvPicPr>
          <p:cNvPr id="549" name="Google Shape;549;gd8f7b9c296_2_7"/>
          <p:cNvPicPr preferRelativeResize="0"/>
          <p:nvPr/>
        </p:nvPicPr>
        <p:blipFill rotWithShape="1">
          <a:blip r:embed="rId3">
            <a:alphaModFix/>
          </a:blip>
          <a:srcRect b="0" l="0" r="0" t="0"/>
          <a:stretch/>
        </p:blipFill>
        <p:spPr>
          <a:xfrm>
            <a:off x="728663" y="2295650"/>
            <a:ext cx="10734675" cy="2990850"/>
          </a:xfrm>
          <a:prstGeom prst="rect">
            <a:avLst/>
          </a:prstGeom>
          <a:noFill/>
          <a:ln>
            <a:noFill/>
          </a:ln>
          <a:effectLst>
            <a:outerShdw blurRad="57150" rotWithShape="0" algn="bl" dir="5400000" dist="19050">
              <a:srgbClr val="000000">
                <a:alpha val="48627"/>
              </a:srgbClr>
            </a:outerShdw>
          </a:effectLst>
        </p:spPr>
      </p:pic>
      <p:sp>
        <p:nvSpPr>
          <p:cNvPr id="550" name="Google Shape;550;gd8f7b9c296_2_7"/>
          <p:cNvSpPr/>
          <p:nvPr/>
        </p:nvSpPr>
        <p:spPr>
          <a:xfrm>
            <a:off x="9445925" y="4454683"/>
            <a:ext cx="2135394" cy="179921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551" name="Google Shape;551;gd8f7b9c296_2_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6" name="Shape 556"/>
        <p:cNvGrpSpPr/>
        <p:nvPr/>
      </p:nvGrpSpPr>
      <p:grpSpPr>
        <a:xfrm>
          <a:off x="0" y="0"/>
          <a:ext cx="0" cy="0"/>
          <a:chOff x="0" y="0"/>
          <a:chExt cx="0" cy="0"/>
        </a:xfrm>
      </p:grpSpPr>
      <p:sp>
        <p:nvSpPr>
          <p:cNvPr id="557" name="Google Shape;557;gd8f7b9c296_2_13"/>
          <p:cNvSpPr txBox="1"/>
          <p:nvPr>
            <p:ph idx="1" type="body"/>
          </p:nvPr>
        </p:nvSpPr>
        <p:spPr>
          <a:xfrm>
            <a:off x="494979" y="339500"/>
            <a:ext cx="1233900" cy="72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level 1</a:t>
            </a:r>
            <a:endParaRPr b="0" i="0" sz="2300" u="none" cap="none" strike="noStrike">
              <a:solidFill>
                <a:schemeClr val="lt1"/>
              </a:solidFill>
              <a:latin typeface="Arial"/>
              <a:ea typeface="Arial"/>
              <a:cs typeface="Arial"/>
              <a:sym typeface="Arial"/>
            </a:endParaRPr>
          </a:p>
        </p:txBody>
      </p:sp>
      <p:pic>
        <p:nvPicPr>
          <p:cNvPr id="558" name="Google Shape;558;gd8f7b9c296_2_13"/>
          <p:cNvPicPr preferRelativeResize="0"/>
          <p:nvPr/>
        </p:nvPicPr>
        <p:blipFill rotWithShape="1">
          <a:blip r:embed="rId3">
            <a:alphaModFix/>
          </a:blip>
          <a:srcRect b="0" l="0" r="0" t="0"/>
          <a:stretch/>
        </p:blipFill>
        <p:spPr>
          <a:xfrm>
            <a:off x="1881279" y="152400"/>
            <a:ext cx="9620186" cy="6553200"/>
          </a:xfrm>
          <a:prstGeom prst="rect">
            <a:avLst/>
          </a:prstGeom>
          <a:noFill/>
          <a:ln>
            <a:noFill/>
          </a:ln>
        </p:spPr>
      </p:pic>
      <p:grpSp>
        <p:nvGrpSpPr>
          <p:cNvPr id="559" name="Google Shape;559;gd8f7b9c296_2_13"/>
          <p:cNvGrpSpPr/>
          <p:nvPr/>
        </p:nvGrpSpPr>
        <p:grpSpPr>
          <a:xfrm>
            <a:off x="348876" y="4558000"/>
            <a:ext cx="2174516" cy="2147598"/>
            <a:chOff x="3425013" y="0"/>
            <a:chExt cx="5341478" cy="6856954"/>
          </a:xfrm>
        </p:grpSpPr>
        <p:sp>
          <p:nvSpPr>
            <p:cNvPr id="560" name="Google Shape;560;gd8f7b9c296_2_13"/>
            <p:cNvSpPr/>
            <p:nvPr/>
          </p:nvSpPr>
          <p:spPr>
            <a:xfrm>
              <a:off x="3425013" y="0"/>
              <a:ext cx="5341478" cy="6856954"/>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00BDF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gd8f7b9c296_2_13"/>
            <p:cNvSpPr/>
            <p:nvPr/>
          </p:nvSpPr>
          <p:spPr>
            <a:xfrm>
              <a:off x="3692070" y="321376"/>
              <a:ext cx="4817313" cy="6184138"/>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2" name="Google Shape;562;gd8f7b9c296_2_13"/>
            <p:cNvSpPr/>
            <p:nvPr/>
          </p:nvSpPr>
          <p:spPr>
            <a:xfrm>
              <a:off x="5077582" y="3107623"/>
              <a:ext cx="1971904" cy="1813799"/>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gd8f7b9c296_2_13"/>
            <p:cNvSpPr/>
            <p:nvPr/>
          </p:nvSpPr>
          <p:spPr>
            <a:xfrm>
              <a:off x="5332382" y="1718072"/>
              <a:ext cx="1483576" cy="1261366"/>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gd8f7b9c296_2_13"/>
            <p:cNvSpPr/>
            <p:nvPr/>
          </p:nvSpPr>
          <p:spPr>
            <a:xfrm>
              <a:off x="5864640" y="3547424"/>
              <a:ext cx="405205" cy="796469"/>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65" name="Google Shape;565;gd8f7b9c296_2_13"/>
          <p:cNvSpPr txBox="1"/>
          <p:nvPr/>
        </p:nvSpPr>
        <p:spPr>
          <a:xfrm>
            <a:off x="254500" y="33950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level 1</a:t>
            </a:r>
            <a:endParaRPr b="0" i="0" sz="1400" u="none" cap="none" strike="noStrike">
              <a:solidFill>
                <a:srgbClr val="000000"/>
              </a:solidFill>
              <a:latin typeface="Arial"/>
              <a:ea typeface="Arial"/>
              <a:cs typeface="Arial"/>
              <a:sym typeface="Arial"/>
            </a:endParaRPr>
          </a:p>
        </p:txBody>
      </p:sp>
      <p:sp>
        <p:nvSpPr>
          <p:cNvPr id="566" name="Google Shape;566;gd8f7b9c296_2_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5FE"/>
        </a:solidFill>
      </p:bgPr>
    </p:bg>
    <p:spTree>
      <p:nvGrpSpPr>
        <p:cNvPr id="122" name="Shape 122"/>
        <p:cNvGrpSpPr/>
        <p:nvPr/>
      </p:nvGrpSpPr>
      <p:grpSpPr>
        <a:xfrm>
          <a:off x="0" y="0"/>
          <a:ext cx="0" cy="0"/>
          <a:chOff x="0" y="0"/>
          <a:chExt cx="0" cy="0"/>
        </a:xfrm>
      </p:grpSpPr>
      <p:sp>
        <p:nvSpPr>
          <p:cNvPr id="123" name="Google Shape;123;gd46564cb5a_3_58"/>
          <p:cNvSpPr/>
          <p:nvPr/>
        </p:nvSpPr>
        <p:spPr>
          <a:xfrm>
            <a:off x="2095935" y="2195458"/>
            <a:ext cx="8043900" cy="570000"/>
          </a:xfrm>
          <a:prstGeom prst="rect">
            <a:avLst/>
          </a:prstGeom>
          <a:solidFill>
            <a:srgbClr val="97E5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 name="Google Shape;124;gd46564cb5a_3_58"/>
          <p:cNvSpPr txBox="1"/>
          <p:nvPr>
            <p:ph idx="1" type="body"/>
          </p:nvPr>
        </p:nvSpPr>
        <p:spPr>
          <a:xfrm>
            <a:off x="0" y="190325"/>
            <a:ext cx="12192000" cy="1146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sz="4600"/>
              <a:t>Real Time Network Intrusion Detection using Machine Learning Technique.</a:t>
            </a:r>
            <a:endParaRPr sz="4600"/>
          </a:p>
        </p:txBody>
      </p:sp>
      <p:grpSp>
        <p:nvGrpSpPr>
          <p:cNvPr id="125" name="Google Shape;125;gd46564cb5a_3_58"/>
          <p:cNvGrpSpPr/>
          <p:nvPr/>
        </p:nvGrpSpPr>
        <p:grpSpPr>
          <a:xfrm>
            <a:off x="542878" y="1793914"/>
            <a:ext cx="2572102" cy="2124965"/>
            <a:chOff x="1214636" y="1822985"/>
            <a:chExt cx="1900615" cy="1613489"/>
          </a:xfrm>
        </p:grpSpPr>
        <p:grpSp>
          <p:nvGrpSpPr>
            <p:cNvPr id="126" name="Google Shape;126;gd46564cb5a_3_58"/>
            <p:cNvGrpSpPr/>
            <p:nvPr/>
          </p:nvGrpSpPr>
          <p:grpSpPr>
            <a:xfrm>
              <a:off x="1214636" y="1822985"/>
              <a:ext cx="1900615" cy="1494865"/>
              <a:chOff x="2444748" y="555045"/>
              <a:chExt cx="7282048" cy="5727454"/>
            </a:xfrm>
          </p:grpSpPr>
          <p:sp>
            <p:nvSpPr>
              <p:cNvPr id="127" name="Google Shape;127;gd46564cb5a_3_58"/>
              <p:cNvSpPr/>
              <p:nvPr/>
            </p:nvSpPr>
            <p:spPr>
              <a:xfrm>
                <a:off x="4964693" y="5443837"/>
                <a:ext cx="2168250" cy="818207"/>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38"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8" name="Google Shape;128;gd46564cb5a_3_58"/>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9" name="Google Shape;129;gd46564cb5a_3_58"/>
              <p:cNvSpPr/>
              <p:nvPr/>
            </p:nvSpPr>
            <p:spPr>
              <a:xfrm>
                <a:off x="8706599" y="5435655"/>
                <a:ext cx="490924" cy="81820"/>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 name="Google Shape;130;gd46564cb5a_3_58"/>
              <p:cNvSpPr/>
              <p:nvPr/>
            </p:nvSpPr>
            <p:spPr>
              <a:xfrm>
                <a:off x="2481568" y="595956"/>
                <a:ext cx="7200227"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gd46564cb5a_3_58"/>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gd46564cb5a_3_58"/>
              <p:cNvSpPr/>
              <p:nvPr/>
            </p:nvSpPr>
            <p:spPr>
              <a:xfrm>
                <a:off x="2481568" y="4903820"/>
                <a:ext cx="7200227"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gd46564cb5a_3_58"/>
              <p:cNvSpPr/>
              <p:nvPr/>
            </p:nvSpPr>
            <p:spPr>
              <a:xfrm>
                <a:off x="2747714" y="910966"/>
                <a:ext cx="6668903" cy="3763755"/>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4" name="Google Shape;134;gd46564cb5a_3_58"/>
              <p:cNvSpPr/>
              <p:nvPr/>
            </p:nvSpPr>
            <p:spPr>
              <a:xfrm>
                <a:off x="5654591" y="939518"/>
                <a:ext cx="3767723" cy="3732623"/>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35" name="Google Shape;135;gd46564cb5a_3_58"/>
            <p:cNvGrpSpPr/>
            <p:nvPr/>
          </p:nvGrpSpPr>
          <p:grpSpPr>
            <a:xfrm>
              <a:off x="2507823" y="2504792"/>
              <a:ext cx="468906" cy="931682"/>
              <a:chOff x="9402815" y="2468916"/>
              <a:chExt cx="1109574" cy="2204643"/>
            </a:xfrm>
          </p:grpSpPr>
          <p:sp>
            <p:nvSpPr>
              <p:cNvPr id="136" name="Google Shape;136;gd46564cb5a_3_58"/>
              <p:cNvSpPr/>
              <p:nvPr/>
            </p:nvSpPr>
            <p:spPr>
              <a:xfrm>
                <a:off x="9413151" y="2468916"/>
                <a:ext cx="1099238" cy="2204643"/>
              </a:xfrm>
              <a:custGeom>
                <a:rect b="b" l="l" r="r" t="t"/>
                <a:pathLst>
                  <a:path extrusionOk="0" h="6344296" w="316327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gd46564cb5a_3_58"/>
              <p:cNvSpPr/>
              <p:nvPr/>
            </p:nvSpPr>
            <p:spPr>
              <a:xfrm>
                <a:off x="9419191" y="2481029"/>
                <a:ext cx="1091330" cy="2188782"/>
              </a:xfrm>
              <a:custGeom>
                <a:rect b="b" l="l" r="r" t="t"/>
                <a:pathLst>
                  <a:path extrusionOk="0" h="6344296" w="3163276">
                    <a:moveTo>
                      <a:pt x="2735492" y="6344296"/>
                    </a:moveTo>
                    <a:lnTo>
                      <a:pt x="427705" y="6344296"/>
                    </a:lnTo>
                    <a:cubicBezTo>
                      <a:pt x="191517" y="6344296"/>
                      <a:pt x="0" y="6152779"/>
                      <a:pt x="0" y="5916591"/>
                    </a:cubicBezTo>
                    <a:lnTo>
                      <a:pt x="0" y="427705"/>
                    </a:lnTo>
                    <a:cubicBezTo>
                      <a:pt x="0" y="191517"/>
                      <a:pt x="191517" y="0"/>
                      <a:pt x="427705" y="0"/>
                    </a:cubicBezTo>
                    <a:lnTo>
                      <a:pt x="2735571" y="0"/>
                    </a:lnTo>
                    <a:cubicBezTo>
                      <a:pt x="2971760" y="0"/>
                      <a:pt x="3163277" y="191517"/>
                      <a:pt x="3163277" y="427705"/>
                    </a:cubicBezTo>
                    <a:lnTo>
                      <a:pt x="3163277" y="5916591"/>
                    </a:lnTo>
                    <a:cubicBezTo>
                      <a:pt x="3163197" y="6152779"/>
                      <a:pt x="2971680" y="6344296"/>
                      <a:pt x="2735492" y="63442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8" name="Google Shape;138;gd46564cb5a_3_58"/>
              <p:cNvSpPr/>
              <p:nvPr/>
            </p:nvSpPr>
            <p:spPr>
              <a:xfrm>
                <a:off x="9477436" y="2538172"/>
                <a:ext cx="974513" cy="2074178"/>
              </a:xfrm>
              <a:custGeom>
                <a:rect b="b" l="l" r="r" t="t"/>
                <a:pathLst>
                  <a:path extrusionOk="0" h="6012111" w="2824676">
                    <a:moveTo>
                      <a:pt x="2505165" y="6012112"/>
                    </a:moveTo>
                    <a:lnTo>
                      <a:pt x="319512" y="6012112"/>
                    </a:lnTo>
                    <a:cubicBezTo>
                      <a:pt x="143044" y="6012112"/>
                      <a:pt x="0" y="5869068"/>
                      <a:pt x="0" y="5692600"/>
                    </a:cubicBezTo>
                    <a:lnTo>
                      <a:pt x="0" y="319512"/>
                    </a:lnTo>
                    <a:cubicBezTo>
                      <a:pt x="0" y="143044"/>
                      <a:pt x="143044" y="0"/>
                      <a:pt x="319512" y="0"/>
                    </a:cubicBezTo>
                    <a:lnTo>
                      <a:pt x="2505165" y="0"/>
                    </a:lnTo>
                    <a:cubicBezTo>
                      <a:pt x="2681633" y="0"/>
                      <a:pt x="2824677" y="143044"/>
                      <a:pt x="2824677" y="319512"/>
                    </a:cubicBezTo>
                    <a:lnTo>
                      <a:pt x="2824677" y="5692600"/>
                    </a:lnTo>
                    <a:cubicBezTo>
                      <a:pt x="2824677" y="5869068"/>
                      <a:pt x="2681633" y="6012112"/>
                      <a:pt x="2505165" y="6012112"/>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9" name="Google Shape;139;gd46564cb5a_3_58"/>
              <p:cNvSpPr/>
              <p:nvPr/>
            </p:nvSpPr>
            <p:spPr>
              <a:xfrm>
                <a:off x="9692544" y="2505831"/>
                <a:ext cx="543096" cy="98372"/>
              </a:xfrm>
              <a:custGeom>
                <a:rect b="b" l="l" r="r" t="t"/>
                <a:pathLst>
                  <a:path extrusionOk="0" h="285136" w="1574192">
                    <a:moveTo>
                      <a:pt x="1462039" y="285137"/>
                    </a:moveTo>
                    <a:lnTo>
                      <a:pt x="112154" y="285137"/>
                    </a:lnTo>
                    <a:cubicBezTo>
                      <a:pt x="50216" y="285137"/>
                      <a:pt x="0" y="234921"/>
                      <a:pt x="0" y="172983"/>
                    </a:cubicBezTo>
                    <a:lnTo>
                      <a:pt x="0" y="4435"/>
                    </a:lnTo>
                    <a:cubicBezTo>
                      <a:pt x="0" y="1980"/>
                      <a:pt x="1980" y="0"/>
                      <a:pt x="4435" y="0"/>
                    </a:cubicBezTo>
                    <a:lnTo>
                      <a:pt x="1569758" y="0"/>
                    </a:lnTo>
                    <a:cubicBezTo>
                      <a:pt x="1572213" y="0"/>
                      <a:pt x="1574193" y="1980"/>
                      <a:pt x="1574193" y="4435"/>
                    </a:cubicBezTo>
                    <a:lnTo>
                      <a:pt x="1574193" y="172983"/>
                    </a:lnTo>
                    <a:cubicBezTo>
                      <a:pt x="1574193" y="234921"/>
                      <a:pt x="1523977" y="285137"/>
                      <a:pt x="1462039" y="2851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gd46564cb5a_3_58"/>
              <p:cNvSpPr/>
              <p:nvPr/>
            </p:nvSpPr>
            <p:spPr>
              <a:xfrm>
                <a:off x="9402815" y="2755553"/>
                <a:ext cx="13417" cy="81075"/>
              </a:xfrm>
              <a:custGeom>
                <a:rect b="b" l="l" r="r" t="t"/>
                <a:pathLst>
                  <a:path extrusionOk="0" h="235000" w="38889">
                    <a:moveTo>
                      <a:pt x="0" y="211793"/>
                    </a:moveTo>
                    <a:lnTo>
                      <a:pt x="0" y="23207"/>
                    </a:lnTo>
                    <a:cubicBezTo>
                      <a:pt x="0" y="10376"/>
                      <a:pt x="10376" y="0"/>
                      <a:pt x="23207" y="0"/>
                    </a:cubicBezTo>
                    <a:lnTo>
                      <a:pt x="31048" y="0"/>
                    </a:lnTo>
                    <a:cubicBezTo>
                      <a:pt x="35404" y="0"/>
                      <a:pt x="38889" y="3485"/>
                      <a:pt x="38889" y="7841"/>
                    </a:cubicBezTo>
                    <a:lnTo>
                      <a:pt x="38889" y="227159"/>
                    </a:lnTo>
                    <a:cubicBezTo>
                      <a:pt x="38889" y="231515"/>
                      <a:pt x="35404" y="235000"/>
                      <a:pt x="31048" y="235000"/>
                    </a:cubicBezTo>
                    <a:lnTo>
                      <a:pt x="23207" y="235000"/>
                    </a:lnTo>
                    <a:cubicBezTo>
                      <a:pt x="10376" y="235000"/>
                      <a:pt x="0" y="224545"/>
                      <a:pt x="0" y="211793"/>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gd46564cb5a_3_58"/>
              <p:cNvSpPr/>
              <p:nvPr/>
            </p:nvSpPr>
            <p:spPr>
              <a:xfrm>
                <a:off x="9402815" y="3116883"/>
                <a:ext cx="13389" cy="158844"/>
              </a:xfrm>
              <a:custGeom>
                <a:rect b="b" l="l" r="r" t="t"/>
                <a:pathLst>
                  <a:path extrusionOk="0" h="460416" w="38810">
                    <a:moveTo>
                      <a:pt x="0" y="434755"/>
                    </a:moveTo>
                    <a:lnTo>
                      <a:pt x="0" y="25583"/>
                    </a:lnTo>
                    <a:cubicBezTo>
                      <a:pt x="0" y="11405"/>
                      <a:pt x="11485" y="0"/>
                      <a:pt x="25583" y="0"/>
                    </a:cubicBezTo>
                    <a:lnTo>
                      <a:pt x="28514" y="0"/>
                    </a:lnTo>
                    <a:cubicBezTo>
                      <a:pt x="34216" y="0"/>
                      <a:pt x="38810" y="4594"/>
                      <a:pt x="38810" y="10297"/>
                    </a:cubicBezTo>
                    <a:lnTo>
                      <a:pt x="38810" y="450120"/>
                    </a:lnTo>
                    <a:cubicBezTo>
                      <a:pt x="38810" y="455823"/>
                      <a:pt x="34216" y="460417"/>
                      <a:pt x="28514" y="460417"/>
                    </a:cubicBezTo>
                    <a:lnTo>
                      <a:pt x="25583" y="460417"/>
                    </a:lnTo>
                    <a:cubicBezTo>
                      <a:pt x="11485" y="460417"/>
                      <a:pt x="0" y="448932"/>
                      <a:pt x="0" y="43475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42" name="Google Shape;142;gd46564cb5a_3_58"/>
              <p:cNvGrpSpPr/>
              <p:nvPr/>
            </p:nvGrpSpPr>
            <p:grpSpPr>
              <a:xfrm>
                <a:off x="9855462" y="2545565"/>
                <a:ext cx="214947" cy="37654"/>
                <a:chOff x="9998875" y="524011"/>
                <a:chExt cx="624845" cy="109460"/>
              </a:xfrm>
            </p:grpSpPr>
            <p:sp>
              <p:nvSpPr>
                <p:cNvPr id="143" name="Google Shape;143;gd46564cb5a_3_58"/>
                <p:cNvSpPr/>
                <p:nvPr/>
              </p:nvSpPr>
              <p:spPr>
                <a:xfrm>
                  <a:off x="9998875" y="555218"/>
                  <a:ext cx="442595" cy="47047"/>
                </a:xfrm>
                <a:custGeom>
                  <a:rect b="b" l="l" r="r" t="t"/>
                  <a:pathLst>
                    <a:path extrusionOk="0" h="47047" w="442595">
                      <a:moveTo>
                        <a:pt x="419072" y="47048"/>
                      </a:moveTo>
                      <a:lnTo>
                        <a:pt x="23524" y="47048"/>
                      </a:lnTo>
                      <a:cubicBezTo>
                        <a:pt x="10534" y="47048"/>
                        <a:pt x="0" y="36513"/>
                        <a:pt x="0" y="23524"/>
                      </a:cubicBezTo>
                      <a:lnTo>
                        <a:pt x="0" y="23524"/>
                      </a:lnTo>
                      <a:cubicBezTo>
                        <a:pt x="0" y="10534"/>
                        <a:pt x="10534" y="0"/>
                        <a:pt x="23524" y="0"/>
                      </a:cubicBezTo>
                      <a:lnTo>
                        <a:pt x="419072" y="0"/>
                      </a:lnTo>
                      <a:cubicBezTo>
                        <a:pt x="432062" y="0"/>
                        <a:pt x="442596" y="10534"/>
                        <a:pt x="442596" y="23524"/>
                      </a:cubicBezTo>
                      <a:lnTo>
                        <a:pt x="442596" y="23524"/>
                      </a:lnTo>
                      <a:cubicBezTo>
                        <a:pt x="442596" y="36513"/>
                        <a:pt x="432062" y="47048"/>
                        <a:pt x="419072" y="47048"/>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d46564cb5a_3_58"/>
                <p:cNvSpPr/>
                <p:nvPr/>
              </p:nvSpPr>
              <p:spPr>
                <a:xfrm>
                  <a:off x="10514260" y="524011"/>
                  <a:ext cx="109460" cy="109460"/>
                </a:xfrm>
                <a:custGeom>
                  <a:rect b="b" l="l" r="r" t="t"/>
                  <a:pathLst>
                    <a:path extrusionOk="0" h="109460" w="109460">
                      <a:moveTo>
                        <a:pt x="109461" y="54730"/>
                      </a:moveTo>
                      <a:cubicBezTo>
                        <a:pt x="109461" y="84957"/>
                        <a:pt x="84957" y="109461"/>
                        <a:pt x="54730" y="109461"/>
                      </a:cubicBezTo>
                      <a:cubicBezTo>
                        <a:pt x="24504" y="109461"/>
                        <a:pt x="0" y="84957"/>
                        <a:pt x="0" y="54730"/>
                      </a:cubicBezTo>
                      <a:cubicBezTo>
                        <a:pt x="0" y="24504"/>
                        <a:pt x="24504" y="0"/>
                        <a:pt x="54730" y="0"/>
                      </a:cubicBezTo>
                      <a:cubicBezTo>
                        <a:pt x="84957" y="0"/>
                        <a:pt x="109461" y="24504"/>
                        <a:pt x="109461" y="5473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45" name="Google Shape;145;gd46564cb5a_3_58"/>
              <p:cNvSpPr/>
              <p:nvPr/>
            </p:nvSpPr>
            <p:spPr>
              <a:xfrm>
                <a:off x="9666098" y="2538172"/>
                <a:ext cx="783139" cy="2068405"/>
              </a:xfrm>
              <a:custGeom>
                <a:rect b="b" l="l" r="r" t="t"/>
                <a:pathLst>
                  <a:path extrusionOk="0" h="2068405" w="783139">
                    <a:moveTo>
                      <a:pt x="538137" y="0"/>
                    </a:moveTo>
                    <a:lnTo>
                      <a:pt x="673215" y="0"/>
                    </a:lnTo>
                    <a:cubicBezTo>
                      <a:pt x="733927" y="0"/>
                      <a:pt x="783139" y="49213"/>
                      <a:pt x="783139" y="109925"/>
                    </a:cubicBezTo>
                    <a:lnTo>
                      <a:pt x="783139" y="1958480"/>
                    </a:lnTo>
                    <a:cubicBezTo>
                      <a:pt x="783139" y="2019192"/>
                      <a:pt x="733927" y="2068405"/>
                      <a:pt x="673215" y="2068405"/>
                    </a:cubicBezTo>
                    <a:lnTo>
                      <a:pt x="0" y="2068405"/>
                    </a:lnTo>
                    <a:close/>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146" name="Google Shape;146;gd46564cb5a_3_58"/>
          <p:cNvGrpSpPr/>
          <p:nvPr/>
        </p:nvGrpSpPr>
        <p:grpSpPr>
          <a:xfrm>
            <a:off x="1552766" y="4144138"/>
            <a:ext cx="1224883" cy="1934041"/>
            <a:chOff x="8524981" y="0"/>
            <a:chExt cx="3556570" cy="5615682"/>
          </a:xfrm>
        </p:grpSpPr>
        <p:sp>
          <p:nvSpPr>
            <p:cNvPr id="147" name="Google Shape;147;gd46564cb5a_3_58"/>
            <p:cNvSpPr/>
            <p:nvPr/>
          </p:nvSpPr>
          <p:spPr>
            <a:xfrm>
              <a:off x="8524981" y="45377"/>
              <a:ext cx="3556570" cy="4984678"/>
            </a:xfrm>
            <a:custGeom>
              <a:rect b="b" l="l" r="r" t="t"/>
              <a:pathLst>
                <a:path extrusionOk="0" h="4984678" w="3556570">
                  <a:moveTo>
                    <a:pt x="3414445" y="4984679"/>
                  </a:moveTo>
                  <a:lnTo>
                    <a:pt x="142126" y="4984679"/>
                  </a:lnTo>
                  <a:cubicBezTo>
                    <a:pt x="63357" y="4984679"/>
                    <a:pt x="0" y="4921321"/>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3232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gd46564cb5a_3_58"/>
            <p:cNvSpPr/>
            <p:nvPr/>
          </p:nvSpPr>
          <p:spPr>
            <a:xfrm>
              <a:off x="8524981" y="136132"/>
              <a:ext cx="3556570" cy="4984678"/>
            </a:xfrm>
            <a:custGeom>
              <a:rect b="b" l="l" r="r" t="t"/>
              <a:pathLst>
                <a:path extrusionOk="0" h="4984678" w="3556570">
                  <a:moveTo>
                    <a:pt x="3414445" y="4984679"/>
                  </a:moveTo>
                  <a:lnTo>
                    <a:pt x="142126" y="4984679"/>
                  </a:lnTo>
                  <a:cubicBezTo>
                    <a:pt x="63357" y="4984679"/>
                    <a:pt x="0" y="4921322"/>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5250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gd46564cb5a_3_58"/>
            <p:cNvSpPr/>
            <p:nvPr/>
          </p:nvSpPr>
          <p:spPr>
            <a:xfrm>
              <a:off x="8911119" y="5125091"/>
              <a:ext cx="2785152" cy="490591"/>
            </a:xfrm>
            <a:custGeom>
              <a:rect b="b" l="l" r="r" t="t"/>
              <a:pathLst>
                <a:path extrusionOk="0" h="490591" w="2785152">
                  <a:moveTo>
                    <a:pt x="2682411" y="490591"/>
                  </a:moveTo>
                  <a:lnTo>
                    <a:pt x="101885" y="490591"/>
                  </a:lnTo>
                  <a:cubicBezTo>
                    <a:pt x="45377" y="490591"/>
                    <a:pt x="0" y="445213"/>
                    <a:pt x="0" y="388706"/>
                  </a:cubicBezTo>
                  <a:lnTo>
                    <a:pt x="0" y="0"/>
                  </a:lnTo>
                  <a:lnTo>
                    <a:pt x="2785152" y="0"/>
                  </a:lnTo>
                  <a:lnTo>
                    <a:pt x="2785152" y="388706"/>
                  </a:lnTo>
                  <a:cubicBezTo>
                    <a:pt x="2784296" y="445213"/>
                    <a:pt x="2738918" y="490591"/>
                    <a:pt x="2682411" y="490591"/>
                  </a:cubicBezTo>
                  <a:close/>
                </a:path>
              </a:pathLst>
            </a:custGeom>
            <a:solidFill>
              <a:srgbClr val="E2E7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0" name="Google Shape;150;gd46564cb5a_3_58"/>
            <p:cNvSpPr/>
            <p:nvPr/>
          </p:nvSpPr>
          <p:spPr>
            <a:xfrm>
              <a:off x="9001017" y="0"/>
              <a:ext cx="2736350" cy="83905"/>
            </a:xfrm>
            <a:custGeom>
              <a:rect b="b" l="l" r="r" t="t"/>
              <a:pathLst>
                <a:path extrusionOk="0" h="83905" w="2736350">
                  <a:moveTo>
                    <a:pt x="0" y="0"/>
                  </a:moveTo>
                  <a:lnTo>
                    <a:pt x="2736351" y="0"/>
                  </a:lnTo>
                  <a:lnTo>
                    <a:pt x="2736351" y="83906"/>
                  </a:lnTo>
                  <a:lnTo>
                    <a:pt x="0" y="83906"/>
                  </a:lnTo>
                  <a:close/>
                </a:path>
              </a:pathLst>
            </a:custGeom>
            <a:solidFill>
              <a:srgbClr val="B1C0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1" name="Google Shape;151;gd46564cb5a_3_58"/>
            <p:cNvSpPr/>
            <p:nvPr/>
          </p:nvSpPr>
          <p:spPr>
            <a:xfrm>
              <a:off x="9124201" y="684943"/>
              <a:ext cx="2207490" cy="391654"/>
            </a:xfrm>
            <a:custGeom>
              <a:rect b="b" l="l" r="r" t="t"/>
              <a:pathLst>
                <a:path extrusionOk="0" h="391654" w="2207490">
                  <a:moveTo>
                    <a:pt x="112265" y="369013"/>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gd46564cb5a_3_58"/>
            <p:cNvSpPr/>
            <p:nvPr/>
          </p:nvSpPr>
          <p:spPr>
            <a:xfrm>
              <a:off x="8842596" y="540249"/>
              <a:ext cx="95091" cy="670388"/>
            </a:xfrm>
            <a:custGeom>
              <a:rect b="b" l="l" r="r" t="t"/>
              <a:pathLst>
                <a:path extrusionOk="0" h="670388" w="95091">
                  <a:moveTo>
                    <a:pt x="93351" y="339047"/>
                  </a:moveTo>
                  <a:cubicBezTo>
                    <a:pt x="93351" y="435796"/>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gd46564cb5a_3_58"/>
            <p:cNvSpPr/>
            <p:nvPr/>
          </p:nvSpPr>
          <p:spPr>
            <a:xfrm>
              <a:off x="11470232" y="711485"/>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7128"/>
                    <a:pt x="269704" y="345040"/>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gd46564cb5a_3_58"/>
            <p:cNvSpPr/>
            <p:nvPr/>
          </p:nvSpPr>
          <p:spPr>
            <a:xfrm>
              <a:off x="9124201" y="1771435"/>
              <a:ext cx="2207490" cy="391654"/>
            </a:xfrm>
            <a:custGeom>
              <a:rect b="b" l="l" r="r" t="t"/>
              <a:pathLst>
                <a:path extrusionOk="0" h="391654" w="2207490">
                  <a:moveTo>
                    <a:pt x="112265" y="369014"/>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gd46564cb5a_3_58"/>
            <p:cNvSpPr/>
            <p:nvPr/>
          </p:nvSpPr>
          <p:spPr>
            <a:xfrm>
              <a:off x="8842596" y="1626741"/>
              <a:ext cx="95091" cy="670388"/>
            </a:xfrm>
            <a:custGeom>
              <a:rect b="b" l="l" r="r" t="t"/>
              <a:pathLst>
                <a:path extrusionOk="0" h="670388" w="95091">
                  <a:moveTo>
                    <a:pt x="93351" y="339047"/>
                  </a:moveTo>
                  <a:cubicBezTo>
                    <a:pt x="93351"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gd46564cb5a_3_58"/>
            <p:cNvSpPr/>
            <p:nvPr/>
          </p:nvSpPr>
          <p:spPr>
            <a:xfrm>
              <a:off x="11470232" y="1798833"/>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6272"/>
                    <a:pt x="269704" y="344184"/>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gd46564cb5a_3_58"/>
            <p:cNvSpPr/>
            <p:nvPr/>
          </p:nvSpPr>
          <p:spPr>
            <a:xfrm>
              <a:off x="9165298" y="2988067"/>
              <a:ext cx="2207490" cy="391654"/>
            </a:xfrm>
            <a:custGeom>
              <a:rect b="b" l="l" r="r" t="t"/>
              <a:pathLst>
                <a:path extrusionOk="0" h="391654" w="2207490">
                  <a:moveTo>
                    <a:pt x="112264" y="369014"/>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gd46564cb5a_3_58"/>
            <p:cNvSpPr/>
            <p:nvPr/>
          </p:nvSpPr>
          <p:spPr>
            <a:xfrm>
              <a:off x="8882836" y="2843373"/>
              <a:ext cx="95090" cy="670388"/>
            </a:xfrm>
            <a:custGeom>
              <a:rect b="b" l="l" r="r" t="t"/>
              <a:pathLst>
                <a:path extrusionOk="0" h="670388" w="95090">
                  <a:moveTo>
                    <a:pt x="93352" y="339047"/>
                  </a:moveTo>
                  <a:cubicBezTo>
                    <a:pt x="93352"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40413"/>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gd46564cb5a_3_58"/>
            <p:cNvSpPr/>
            <p:nvPr/>
          </p:nvSpPr>
          <p:spPr>
            <a:xfrm>
              <a:off x="11510473" y="3015465"/>
              <a:ext cx="345109" cy="345040"/>
            </a:xfrm>
            <a:custGeom>
              <a:rect b="b" l="l" r="r" t="t"/>
              <a:pathLst>
                <a:path extrusionOk="0" h="345040" w="345109">
                  <a:moveTo>
                    <a:pt x="173811" y="345040"/>
                  </a:moveTo>
                  <a:cubicBezTo>
                    <a:pt x="77064" y="345040"/>
                    <a:pt x="863" y="271409"/>
                    <a:pt x="7" y="177229"/>
                  </a:cubicBezTo>
                  <a:cubicBezTo>
                    <a:pt x="-849" y="75344"/>
                    <a:pt x="72783" y="856"/>
                    <a:pt x="172955" y="0"/>
                  </a:cubicBezTo>
                  <a:cubicBezTo>
                    <a:pt x="267991" y="0"/>
                    <a:pt x="344191" y="74487"/>
                    <a:pt x="345047" y="170380"/>
                  </a:cubicBezTo>
                  <a:cubicBezTo>
                    <a:pt x="347616" y="266272"/>
                    <a:pt x="270560" y="344184"/>
                    <a:pt x="173811"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gd46564cb5a_3_58"/>
            <p:cNvSpPr/>
            <p:nvPr/>
          </p:nvSpPr>
          <p:spPr>
            <a:xfrm>
              <a:off x="9165298" y="4154184"/>
              <a:ext cx="2207490" cy="391654"/>
            </a:xfrm>
            <a:custGeom>
              <a:rect b="b" l="l" r="r" t="t"/>
              <a:pathLst>
                <a:path extrusionOk="0" h="391654" w="2207490">
                  <a:moveTo>
                    <a:pt x="112264" y="369013"/>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gd46564cb5a_3_58"/>
            <p:cNvSpPr/>
            <p:nvPr/>
          </p:nvSpPr>
          <p:spPr>
            <a:xfrm>
              <a:off x="8882836" y="4009489"/>
              <a:ext cx="95090" cy="670388"/>
            </a:xfrm>
            <a:custGeom>
              <a:rect b="b" l="l" r="r" t="t"/>
              <a:pathLst>
                <a:path extrusionOk="0" h="670388" w="95090">
                  <a:moveTo>
                    <a:pt x="93352" y="339047"/>
                  </a:moveTo>
                  <a:cubicBezTo>
                    <a:pt x="93352" y="435796"/>
                    <a:pt x="91639" y="532544"/>
                    <a:pt x="94208" y="629292"/>
                  </a:cubicBezTo>
                  <a:cubicBezTo>
                    <a:pt x="95064" y="666964"/>
                    <a:pt x="76228" y="670389"/>
                    <a:pt x="47118" y="670389"/>
                  </a:cubicBezTo>
                  <a:cubicBezTo>
                    <a:pt x="18008" y="670389"/>
                    <a:pt x="-828" y="668677"/>
                    <a:pt x="28" y="630149"/>
                  </a:cubicBezTo>
                  <a:cubicBezTo>
                    <a:pt x="1740" y="434083"/>
                    <a:pt x="1740" y="237162"/>
                    <a:pt x="28" y="41097"/>
                  </a:cubicBezTo>
                  <a:cubicBezTo>
                    <a:pt x="28" y="3425"/>
                    <a:pt x="16296" y="0"/>
                    <a:pt x="47118" y="0"/>
                  </a:cubicBezTo>
                  <a:cubicBezTo>
                    <a:pt x="76228" y="0"/>
                    <a:pt x="95920" y="1712"/>
                    <a:pt x="95064" y="40241"/>
                  </a:cubicBezTo>
                  <a:cubicBezTo>
                    <a:pt x="91639" y="139557"/>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gd46564cb5a_3_58"/>
            <p:cNvSpPr/>
            <p:nvPr/>
          </p:nvSpPr>
          <p:spPr>
            <a:xfrm>
              <a:off x="11510473" y="4181581"/>
              <a:ext cx="345109" cy="345040"/>
            </a:xfrm>
            <a:custGeom>
              <a:rect b="b" l="l" r="r" t="t"/>
              <a:pathLst>
                <a:path extrusionOk="0" h="345040" w="345109">
                  <a:moveTo>
                    <a:pt x="173811" y="345041"/>
                  </a:moveTo>
                  <a:cubicBezTo>
                    <a:pt x="77064" y="345041"/>
                    <a:pt x="863" y="271409"/>
                    <a:pt x="7" y="177229"/>
                  </a:cubicBezTo>
                  <a:cubicBezTo>
                    <a:pt x="-849" y="75344"/>
                    <a:pt x="72783" y="856"/>
                    <a:pt x="172955" y="0"/>
                  </a:cubicBezTo>
                  <a:cubicBezTo>
                    <a:pt x="267991" y="0"/>
                    <a:pt x="344191" y="74488"/>
                    <a:pt x="345047" y="170380"/>
                  </a:cubicBezTo>
                  <a:cubicBezTo>
                    <a:pt x="347616" y="266272"/>
                    <a:pt x="270560" y="344184"/>
                    <a:pt x="173811" y="345041"/>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63" name="Google Shape;163;gd46564cb5a_3_58"/>
          <p:cNvGrpSpPr/>
          <p:nvPr/>
        </p:nvGrpSpPr>
        <p:grpSpPr>
          <a:xfrm>
            <a:off x="5129357" y="3872962"/>
            <a:ext cx="1933316" cy="2220869"/>
            <a:chOff x="3273624" y="505223"/>
            <a:chExt cx="5528499" cy="6350784"/>
          </a:xfrm>
        </p:grpSpPr>
        <p:sp>
          <p:nvSpPr>
            <p:cNvPr id="164" name="Google Shape;164;gd46564cb5a_3_58"/>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5" name="Google Shape;165;gd46564cb5a_3_58"/>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6" name="Google Shape;166;gd46564cb5a_3_58"/>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gd46564cb5a_3_58"/>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gd46564cb5a_3_58"/>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gd46564cb5a_3_58"/>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gd46564cb5a_3_58"/>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71" name="Google Shape;171;gd46564cb5a_3_58"/>
          <p:cNvGrpSpPr/>
          <p:nvPr/>
        </p:nvGrpSpPr>
        <p:grpSpPr>
          <a:xfrm>
            <a:off x="9155275" y="3691844"/>
            <a:ext cx="1991558" cy="2124993"/>
            <a:chOff x="5975859" y="4398586"/>
            <a:chExt cx="945300" cy="1008635"/>
          </a:xfrm>
        </p:grpSpPr>
        <p:sp>
          <p:nvSpPr>
            <p:cNvPr id="172" name="Google Shape;172;gd46564cb5a_3_58"/>
            <p:cNvSpPr/>
            <p:nvPr/>
          </p:nvSpPr>
          <p:spPr>
            <a:xfrm>
              <a:off x="6008914" y="4398586"/>
              <a:ext cx="870900" cy="3273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gd46564cb5a_3_58"/>
            <p:cNvSpPr/>
            <p:nvPr/>
          </p:nvSpPr>
          <p:spPr>
            <a:xfrm>
              <a:off x="6008914" y="4824426"/>
              <a:ext cx="870900" cy="82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4" name="Google Shape;174;gd46564cb5a_3_58"/>
            <p:cNvSpPr/>
            <p:nvPr/>
          </p:nvSpPr>
          <p:spPr>
            <a:xfrm>
              <a:off x="5975859" y="5324721"/>
              <a:ext cx="945300" cy="82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gd46564cb5a_3_58"/>
            <p:cNvSpPr/>
            <p:nvPr/>
          </p:nvSpPr>
          <p:spPr>
            <a:xfrm>
              <a:off x="6045834" y="5262308"/>
              <a:ext cx="795300" cy="6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76" name="Google Shape;176;gd46564cb5a_3_58"/>
            <p:cNvGrpSpPr/>
            <p:nvPr/>
          </p:nvGrpSpPr>
          <p:grpSpPr>
            <a:xfrm>
              <a:off x="6071520" y="4894929"/>
              <a:ext cx="750414" cy="367500"/>
              <a:chOff x="6071520" y="4894929"/>
              <a:chExt cx="750414" cy="367500"/>
            </a:xfrm>
          </p:grpSpPr>
          <p:sp>
            <p:nvSpPr>
              <p:cNvPr id="177" name="Google Shape;177;gd46564cb5a_3_58"/>
              <p:cNvSpPr/>
              <p:nvPr/>
            </p:nvSpPr>
            <p:spPr>
              <a:xfrm>
                <a:off x="6071520" y="4894929"/>
                <a:ext cx="76800" cy="36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8" name="Google Shape;178;gd46564cb5a_3_58"/>
              <p:cNvSpPr/>
              <p:nvPr/>
            </p:nvSpPr>
            <p:spPr>
              <a:xfrm>
                <a:off x="6239924" y="4894929"/>
                <a:ext cx="76800" cy="36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 name="Google Shape;179;gd46564cb5a_3_58"/>
              <p:cNvSpPr/>
              <p:nvPr/>
            </p:nvSpPr>
            <p:spPr>
              <a:xfrm>
                <a:off x="6408328" y="4894929"/>
                <a:ext cx="76800" cy="36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gd46564cb5a_3_58"/>
              <p:cNvSpPr/>
              <p:nvPr/>
            </p:nvSpPr>
            <p:spPr>
              <a:xfrm>
                <a:off x="6576732" y="4894929"/>
                <a:ext cx="76800" cy="36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1" name="Google Shape;181;gd46564cb5a_3_58"/>
              <p:cNvSpPr/>
              <p:nvPr/>
            </p:nvSpPr>
            <p:spPr>
              <a:xfrm>
                <a:off x="6745134" y="4894929"/>
                <a:ext cx="76800" cy="36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grpSp>
        <p:nvGrpSpPr>
          <p:cNvPr id="182" name="Google Shape;182;gd46564cb5a_3_58"/>
          <p:cNvGrpSpPr/>
          <p:nvPr/>
        </p:nvGrpSpPr>
        <p:grpSpPr>
          <a:xfrm>
            <a:off x="9074186" y="2027530"/>
            <a:ext cx="2572120" cy="1544269"/>
            <a:chOff x="9074458" y="1703389"/>
            <a:chExt cx="2129591" cy="1147388"/>
          </a:xfrm>
        </p:grpSpPr>
        <p:sp>
          <p:nvSpPr>
            <p:cNvPr id="183" name="Google Shape;183;gd46564cb5a_3_58"/>
            <p:cNvSpPr/>
            <p:nvPr/>
          </p:nvSpPr>
          <p:spPr>
            <a:xfrm flipH="1">
              <a:off x="9074458" y="1703389"/>
              <a:ext cx="2129591" cy="1147388"/>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Arial"/>
                <a:ea typeface="Arial"/>
                <a:cs typeface="Arial"/>
                <a:sym typeface="Arial"/>
              </a:endParaRPr>
            </a:p>
          </p:txBody>
        </p:sp>
        <p:sp>
          <p:nvSpPr>
            <p:cNvPr id="184" name="Google Shape;184;gd46564cb5a_3_58"/>
            <p:cNvSpPr/>
            <p:nvPr/>
          </p:nvSpPr>
          <p:spPr>
            <a:xfrm>
              <a:off x="10273479" y="1862350"/>
              <a:ext cx="301353" cy="306934"/>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185" name="Google Shape;185;gd46564cb5a_3_58"/>
            <p:cNvSpPr/>
            <p:nvPr/>
          </p:nvSpPr>
          <p:spPr>
            <a:xfrm>
              <a:off x="10592216" y="2460350"/>
              <a:ext cx="306900" cy="306900"/>
            </a:xfrm>
            <a:custGeom>
              <a:rect b="b" l="l" r="r" t="t"/>
              <a:pathLst>
                <a:path extrusionOk="0" h="3960000" w="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186" name="Google Shape;186;gd46564cb5a_3_58"/>
            <p:cNvSpPr/>
            <p:nvPr/>
          </p:nvSpPr>
          <p:spPr>
            <a:xfrm>
              <a:off x="9789933" y="2123768"/>
              <a:ext cx="306900" cy="306900"/>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187" name="Google Shape;187;gd46564cb5a_3_58"/>
            <p:cNvSpPr txBox="1"/>
            <p:nvPr/>
          </p:nvSpPr>
          <p:spPr>
            <a:xfrm>
              <a:off x="9330408" y="2441182"/>
              <a:ext cx="1147200" cy="274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Internet</a:t>
              </a:r>
              <a:endParaRPr b="0" i="0" sz="1400" u="none" cap="none" strike="noStrike">
                <a:solidFill>
                  <a:srgbClr val="000000"/>
                </a:solidFill>
                <a:latin typeface="Arial"/>
                <a:ea typeface="Arial"/>
                <a:cs typeface="Arial"/>
                <a:sym typeface="Arial"/>
              </a:endParaRPr>
            </a:p>
          </p:txBody>
        </p:sp>
      </p:grpSp>
      <p:grpSp>
        <p:nvGrpSpPr>
          <p:cNvPr id="188" name="Google Shape;188;gd46564cb5a_3_58"/>
          <p:cNvGrpSpPr/>
          <p:nvPr/>
        </p:nvGrpSpPr>
        <p:grpSpPr>
          <a:xfrm>
            <a:off x="3552568" y="2343254"/>
            <a:ext cx="1450464" cy="274200"/>
            <a:chOff x="3540449" y="2338923"/>
            <a:chExt cx="1450464" cy="274200"/>
          </a:xfrm>
        </p:grpSpPr>
        <p:sp>
          <p:nvSpPr>
            <p:cNvPr id="189" name="Google Shape;189;gd46564cb5a_3_58"/>
            <p:cNvSpPr/>
            <p:nvPr/>
          </p:nvSpPr>
          <p:spPr>
            <a:xfrm rot="5400000">
              <a:off x="3540449"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 name="Google Shape;190;gd46564cb5a_3_58"/>
            <p:cNvSpPr/>
            <p:nvPr/>
          </p:nvSpPr>
          <p:spPr>
            <a:xfrm rot="5400000">
              <a:off x="4128581"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1" name="Google Shape;191;gd46564cb5a_3_58"/>
            <p:cNvSpPr/>
            <p:nvPr/>
          </p:nvSpPr>
          <p:spPr>
            <a:xfrm rot="5400000">
              <a:off x="4716713"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92" name="Google Shape;192;gd46564cb5a_3_58"/>
          <p:cNvGrpSpPr/>
          <p:nvPr/>
        </p:nvGrpSpPr>
        <p:grpSpPr>
          <a:xfrm>
            <a:off x="7187512" y="2343254"/>
            <a:ext cx="1450464" cy="274200"/>
            <a:chOff x="3540449" y="2338923"/>
            <a:chExt cx="1450464" cy="274200"/>
          </a:xfrm>
        </p:grpSpPr>
        <p:sp>
          <p:nvSpPr>
            <p:cNvPr id="193" name="Google Shape;193;gd46564cb5a_3_58"/>
            <p:cNvSpPr/>
            <p:nvPr/>
          </p:nvSpPr>
          <p:spPr>
            <a:xfrm rot="5400000">
              <a:off x="3540449"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 name="Google Shape;194;gd46564cb5a_3_58"/>
            <p:cNvSpPr/>
            <p:nvPr/>
          </p:nvSpPr>
          <p:spPr>
            <a:xfrm rot="5400000">
              <a:off x="4128581"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gd46564cb5a_3_58"/>
            <p:cNvSpPr/>
            <p:nvPr/>
          </p:nvSpPr>
          <p:spPr>
            <a:xfrm rot="5400000">
              <a:off x="4716713" y="2338923"/>
              <a:ext cx="274200" cy="274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96" name="Google Shape;196;gd46564cb5a_3_58"/>
          <p:cNvSpPr/>
          <p:nvPr/>
        </p:nvSpPr>
        <p:spPr>
          <a:xfrm>
            <a:off x="2926080" y="3239589"/>
            <a:ext cx="2420983" cy="1071154"/>
          </a:xfrm>
          <a:custGeom>
            <a:rect b="b" l="l" r="r" t="t"/>
            <a:pathLst>
              <a:path extrusionOk="0" h="1071154" w="2420983">
                <a:moveTo>
                  <a:pt x="0" y="1071154"/>
                </a:moveTo>
                <a:lnTo>
                  <a:pt x="2420983" y="0"/>
                </a:lnTo>
                <a:lnTo>
                  <a:pt x="1654629" y="8708"/>
                </a:lnTo>
                <a:lnTo>
                  <a:pt x="1654629" y="8708"/>
                </a:lnTo>
              </a:path>
            </a:pathLst>
          </a:custGeom>
          <a:noFill/>
          <a:ln cap="flat" cmpd="sng" w="12700">
            <a:solidFill>
              <a:schemeClr val="dk1"/>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7" name="Google Shape;197;gd46564cb5a_3_58"/>
          <p:cNvSpPr/>
          <p:nvPr/>
        </p:nvSpPr>
        <p:spPr>
          <a:xfrm flipH="1">
            <a:off x="6843361" y="3239589"/>
            <a:ext cx="2420983" cy="1071154"/>
          </a:xfrm>
          <a:custGeom>
            <a:rect b="b" l="l" r="r" t="t"/>
            <a:pathLst>
              <a:path extrusionOk="0" h="1071154" w="2420983">
                <a:moveTo>
                  <a:pt x="0" y="1071154"/>
                </a:moveTo>
                <a:lnTo>
                  <a:pt x="2420983" y="0"/>
                </a:lnTo>
                <a:lnTo>
                  <a:pt x="1654629" y="8708"/>
                </a:lnTo>
                <a:lnTo>
                  <a:pt x="1654629" y="8708"/>
                </a:lnTo>
              </a:path>
            </a:pathLst>
          </a:custGeom>
          <a:noFill/>
          <a:ln cap="flat" cmpd="sng" w="12700">
            <a:solidFill>
              <a:schemeClr val="dk1"/>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8" name="Google Shape;198;gd46564cb5a_3_58"/>
          <p:cNvSpPr txBox="1"/>
          <p:nvPr/>
        </p:nvSpPr>
        <p:spPr>
          <a:xfrm>
            <a:off x="961188" y="6108914"/>
            <a:ext cx="2452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Internet Service Providers</a:t>
            </a:r>
            <a:endParaRPr b="0" i="0" sz="1400" u="none" cap="none" strike="noStrike">
              <a:solidFill>
                <a:srgbClr val="000000"/>
              </a:solidFill>
              <a:latin typeface="Arial"/>
              <a:ea typeface="Arial"/>
              <a:cs typeface="Arial"/>
              <a:sym typeface="Arial"/>
            </a:endParaRPr>
          </a:p>
        </p:txBody>
      </p:sp>
      <p:sp>
        <p:nvSpPr>
          <p:cNvPr id="199" name="Google Shape;199;gd46564cb5a_3_58"/>
          <p:cNvSpPr txBox="1"/>
          <p:nvPr/>
        </p:nvSpPr>
        <p:spPr>
          <a:xfrm>
            <a:off x="4941041" y="6110623"/>
            <a:ext cx="2452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Hackers &amp; Snoopers</a:t>
            </a:r>
            <a:endParaRPr b="0" i="0" sz="1400" u="none" cap="none" strike="noStrike">
              <a:solidFill>
                <a:srgbClr val="000000"/>
              </a:solidFill>
              <a:latin typeface="Arial"/>
              <a:ea typeface="Arial"/>
              <a:cs typeface="Arial"/>
              <a:sym typeface="Arial"/>
            </a:endParaRPr>
          </a:p>
        </p:txBody>
      </p:sp>
      <p:sp>
        <p:nvSpPr>
          <p:cNvPr id="200" name="Google Shape;200;gd46564cb5a_3_58"/>
          <p:cNvSpPr txBox="1"/>
          <p:nvPr/>
        </p:nvSpPr>
        <p:spPr>
          <a:xfrm>
            <a:off x="8920894" y="6106758"/>
            <a:ext cx="2452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Governments</a:t>
            </a:r>
            <a:endParaRPr b="0" i="0" sz="1400" u="none" cap="none" strike="noStrike">
              <a:solidFill>
                <a:srgbClr val="000000"/>
              </a:solidFill>
              <a:latin typeface="Arial"/>
              <a:ea typeface="Arial"/>
              <a:cs typeface="Arial"/>
              <a:sym typeface="Arial"/>
            </a:endParaRPr>
          </a:p>
        </p:txBody>
      </p:sp>
      <p:grpSp>
        <p:nvGrpSpPr>
          <p:cNvPr id="201" name="Google Shape;201;gd46564cb5a_3_58"/>
          <p:cNvGrpSpPr/>
          <p:nvPr/>
        </p:nvGrpSpPr>
        <p:grpSpPr>
          <a:xfrm>
            <a:off x="5605875" y="1727105"/>
            <a:ext cx="1127052" cy="1446817"/>
            <a:chOff x="3425013" y="0"/>
            <a:chExt cx="5341478" cy="6856954"/>
          </a:xfrm>
        </p:grpSpPr>
        <p:sp>
          <p:nvSpPr>
            <p:cNvPr id="202" name="Google Shape;202;gd46564cb5a_3_58"/>
            <p:cNvSpPr/>
            <p:nvPr/>
          </p:nvSpPr>
          <p:spPr>
            <a:xfrm>
              <a:off x="3425013" y="0"/>
              <a:ext cx="5341478" cy="6856954"/>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 name="Google Shape;203;gd46564cb5a_3_58"/>
            <p:cNvSpPr/>
            <p:nvPr/>
          </p:nvSpPr>
          <p:spPr>
            <a:xfrm>
              <a:off x="3692070" y="321376"/>
              <a:ext cx="4817313" cy="6184138"/>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4" name="Google Shape;204;gd46564cb5a_3_58"/>
            <p:cNvSpPr/>
            <p:nvPr/>
          </p:nvSpPr>
          <p:spPr>
            <a:xfrm>
              <a:off x="5077582" y="3107623"/>
              <a:ext cx="1971904" cy="1813799"/>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5" name="Google Shape;205;gd46564cb5a_3_58"/>
            <p:cNvSpPr/>
            <p:nvPr/>
          </p:nvSpPr>
          <p:spPr>
            <a:xfrm>
              <a:off x="5332382" y="1718072"/>
              <a:ext cx="1483576" cy="1261366"/>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6" name="Google Shape;206;gd46564cb5a_3_58"/>
            <p:cNvSpPr/>
            <p:nvPr/>
          </p:nvSpPr>
          <p:spPr>
            <a:xfrm>
              <a:off x="5864640" y="3547424"/>
              <a:ext cx="405205" cy="796469"/>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07" name="Google Shape;207;gd46564cb5a_3_5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gd8f7b9c296_4_1"/>
          <p:cNvSpPr txBox="1"/>
          <p:nvPr>
            <p:ph idx="1" type="body"/>
          </p:nvPr>
        </p:nvSpPr>
        <p:spPr>
          <a:xfrm>
            <a:off x="-212272" y="253075"/>
            <a:ext cx="2105400" cy="72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Level 2</a:t>
            </a:r>
            <a:r>
              <a:rPr b="0" i="0" lang="en-US" sz="1800" u="none" cap="none" strike="noStrike">
                <a:solidFill>
                  <a:schemeClr val="dk1"/>
                </a:solidFill>
                <a:latin typeface="Arial"/>
                <a:ea typeface="Arial"/>
                <a:cs typeface="Arial"/>
                <a:sym typeface="Arial"/>
              </a:rPr>
              <a:t> level 2</a:t>
            </a:r>
            <a:endParaRPr b="0" i="0" sz="2300" u="none" cap="none" strike="noStrike">
              <a:solidFill>
                <a:schemeClr val="lt1"/>
              </a:solidFill>
              <a:latin typeface="Arial"/>
              <a:ea typeface="Arial"/>
              <a:cs typeface="Arial"/>
              <a:sym typeface="Arial"/>
            </a:endParaRPr>
          </a:p>
        </p:txBody>
      </p:sp>
      <p:grpSp>
        <p:nvGrpSpPr>
          <p:cNvPr id="573" name="Google Shape;573;gd8f7b9c296_4_1"/>
          <p:cNvGrpSpPr/>
          <p:nvPr/>
        </p:nvGrpSpPr>
        <p:grpSpPr>
          <a:xfrm>
            <a:off x="9835080" y="653796"/>
            <a:ext cx="2129591" cy="1147388"/>
            <a:chOff x="9074458" y="1703389"/>
            <a:chExt cx="2129591" cy="1147388"/>
          </a:xfrm>
        </p:grpSpPr>
        <p:sp>
          <p:nvSpPr>
            <p:cNvPr id="574" name="Google Shape;574;gd8f7b9c296_4_1"/>
            <p:cNvSpPr/>
            <p:nvPr/>
          </p:nvSpPr>
          <p:spPr>
            <a:xfrm flipH="1">
              <a:off x="9074458" y="1703389"/>
              <a:ext cx="2129591" cy="1147388"/>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575" name="Google Shape;575;gd8f7b9c296_4_1"/>
            <p:cNvSpPr/>
            <p:nvPr/>
          </p:nvSpPr>
          <p:spPr>
            <a:xfrm>
              <a:off x="10273479" y="1862350"/>
              <a:ext cx="301353" cy="306934"/>
            </a:xfrm>
            <a:custGeom>
              <a:rect b="b" l="l" r="r" t="t"/>
              <a:pathLst>
                <a:path extrusionOk="0" h="3960440" w="3888432">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576" name="Google Shape;576;gd8f7b9c296_4_1"/>
            <p:cNvSpPr/>
            <p:nvPr/>
          </p:nvSpPr>
          <p:spPr>
            <a:xfrm>
              <a:off x="10592216" y="2460350"/>
              <a:ext cx="306900" cy="306900"/>
            </a:xfrm>
            <a:custGeom>
              <a:rect b="b" l="l" r="r" t="t"/>
              <a:pathLst>
                <a:path extrusionOk="0" h="3960000" w="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577" name="Google Shape;577;gd8f7b9c296_4_1"/>
            <p:cNvSpPr/>
            <p:nvPr/>
          </p:nvSpPr>
          <p:spPr>
            <a:xfrm>
              <a:off x="9789933" y="2123768"/>
              <a:ext cx="306900" cy="306900"/>
            </a:xfrm>
            <a:custGeom>
              <a:rect b="b" l="l" r="r" t="t"/>
              <a:pathLst>
                <a:path extrusionOk="0" h="3960000" w="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578" name="Google Shape;578;gd8f7b9c296_4_1"/>
            <p:cNvSpPr txBox="1"/>
            <p:nvPr/>
          </p:nvSpPr>
          <p:spPr>
            <a:xfrm>
              <a:off x="9330408" y="2441182"/>
              <a:ext cx="11472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Internet</a:t>
              </a:r>
              <a:endParaRPr b="0" i="0" sz="1400" u="none" cap="none" strike="noStrike">
                <a:solidFill>
                  <a:srgbClr val="000000"/>
                </a:solidFill>
                <a:latin typeface="Arial"/>
                <a:ea typeface="Arial"/>
                <a:cs typeface="Arial"/>
                <a:sym typeface="Arial"/>
              </a:endParaRPr>
            </a:p>
          </p:txBody>
        </p:sp>
      </p:grpSp>
      <p:pic>
        <p:nvPicPr>
          <p:cNvPr id="579" name="Google Shape;579;gd8f7b9c296_4_1"/>
          <p:cNvPicPr preferRelativeResize="0"/>
          <p:nvPr/>
        </p:nvPicPr>
        <p:blipFill rotWithShape="1">
          <a:blip r:embed="rId3">
            <a:alphaModFix/>
          </a:blip>
          <a:srcRect b="0" l="0" r="0" t="0"/>
          <a:stretch/>
        </p:blipFill>
        <p:spPr>
          <a:xfrm>
            <a:off x="2428925" y="253087"/>
            <a:ext cx="9535738" cy="6351825"/>
          </a:xfrm>
          <a:prstGeom prst="rect">
            <a:avLst/>
          </a:prstGeom>
          <a:noFill/>
          <a:ln>
            <a:noFill/>
          </a:ln>
        </p:spPr>
      </p:pic>
      <p:pic>
        <p:nvPicPr>
          <p:cNvPr id="580" name="Google Shape;580;gd8f7b9c296_4_1"/>
          <p:cNvPicPr preferRelativeResize="0"/>
          <p:nvPr/>
        </p:nvPicPr>
        <p:blipFill rotWithShape="1">
          <a:blip r:embed="rId4">
            <a:alphaModFix/>
          </a:blip>
          <a:srcRect b="0" l="0" r="0" t="0"/>
          <a:stretch/>
        </p:blipFill>
        <p:spPr>
          <a:xfrm>
            <a:off x="166675" y="2144775"/>
            <a:ext cx="2012875" cy="2012875"/>
          </a:xfrm>
          <a:prstGeom prst="rect">
            <a:avLst/>
          </a:prstGeom>
          <a:noFill/>
          <a:ln>
            <a:noFill/>
          </a:ln>
        </p:spPr>
      </p:pic>
      <p:sp>
        <p:nvSpPr>
          <p:cNvPr id="581" name="Google Shape;581;gd8f7b9c296_4_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d8f7b9c296_1_0"/>
          <p:cNvSpPr txBox="1"/>
          <p:nvPr/>
        </p:nvSpPr>
        <p:spPr>
          <a:xfrm>
            <a:off x="557225" y="471500"/>
            <a:ext cx="3857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4000" u="none" cap="none" strike="noStrike">
                <a:solidFill>
                  <a:srgbClr val="005E7D"/>
                </a:solidFill>
                <a:latin typeface="Arial"/>
                <a:ea typeface="Arial"/>
                <a:cs typeface="Arial"/>
                <a:sym typeface="Arial"/>
              </a:rPr>
              <a:t>9.Libraries</a:t>
            </a:r>
            <a:endParaRPr b="0" i="0" sz="4000" u="none" cap="none" strike="noStrike">
              <a:solidFill>
                <a:srgbClr val="000000"/>
              </a:solidFill>
              <a:latin typeface="Arial"/>
              <a:ea typeface="Arial"/>
              <a:cs typeface="Arial"/>
              <a:sym typeface="Arial"/>
            </a:endParaRPr>
          </a:p>
        </p:txBody>
      </p:sp>
      <p:sp>
        <p:nvSpPr>
          <p:cNvPr id="588" name="Google Shape;588;gd8f7b9c296_1_0"/>
          <p:cNvSpPr txBox="1"/>
          <p:nvPr/>
        </p:nvSpPr>
        <p:spPr>
          <a:xfrm>
            <a:off x="700100" y="1328750"/>
            <a:ext cx="7315200" cy="39096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PANDAS</a:t>
            </a:r>
            <a:endParaRPr b="0" i="0" sz="2200" u="none" cap="none" strike="noStrike">
              <a:solidFill>
                <a:srgbClr val="000000"/>
              </a:solidFill>
              <a:latin typeface="Arial"/>
              <a:ea typeface="Arial"/>
              <a:cs typeface="Arial"/>
              <a:sym typeface="Arial"/>
            </a:endParaRPr>
          </a:p>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NUMPY</a:t>
            </a:r>
            <a:endParaRPr b="0" i="0" sz="2200" u="none" cap="none" strike="noStrike">
              <a:solidFill>
                <a:srgbClr val="000000"/>
              </a:solidFill>
              <a:latin typeface="Arial"/>
              <a:ea typeface="Arial"/>
              <a:cs typeface="Arial"/>
              <a:sym typeface="Arial"/>
            </a:endParaRPr>
          </a:p>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MATPLOTLIB</a:t>
            </a:r>
            <a:endParaRPr b="0" i="0" sz="2200" u="none" cap="none" strike="noStrike">
              <a:solidFill>
                <a:srgbClr val="000000"/>
              </a:solidFill>
              <a:latin typeface="Arial"/>
              <a:ea typeface="Arial"/>
              <a:cs typeface="Arial"/>
              <a:sym typeface="Arial"/>
            </a:endParaRPr>
          </a:p>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SEABORN </a:t>
            </a:r>
            <a:endParaRPr b="0" i="0" sz="2200" u="none" cap="none" strike="noStrike">
              <a:solidFill>
                <a:srgbClr val="000000"/>
              </a:solidFill>
              <a:latin typeface="Arial"/>
              <a:ea typeface="Arial"/>
              <a:cs typeface="Arial"/>
              <a:sym typeface="Arial"/>
            </a:endParaRPr>
          </a:p>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SKLEARN</a:t>
            </a:r>
            <a:endParaRPr b="0" i="0" sz="2200" u="none" cap="none" strike="noStrike">
              <a:solidFill>
                <a:srgbClr val="000000"/>
              </a:solidFill>
              <a:latin typeface="Arial"/>
              <a:ea typeface="Arial"/>
              <a:cs typeface="Arial"/>
              <a:sym typeface="Arial"/>
            </a:endParaRPr>
          </a:p>
          <a:p>
            <a:pPr indent="-368300" lvl="0" marL="457200" marR="0" rtl="0" algn="just">
              <a:lnSpc>
                <a:spcPct val="200000"/>
              </a:lnSpc>
              <a:spcBef>
                <a:spcPts val="0"/>
              </a:spcBef>
              <a:spcAft>
                <a:spcPts val="0"/>
              </a:spcAft>
              <a:buClr>
                <a:srgbClr val="000000"/>
              </a:buClr>
              <a:buSzPts val="2200"/>
              <a:buFont typeface="Arial"/>
              <a:buAutoNum type="arabicParenR"/>
            </a:pPr>
            <a:r>
              <a:rPr b="0" i="0" lang="en-US" sz="2200" u="none" cap="none" strike="noStrike">
                <a:solidFill>
                  <a:srgbClr val="000000"/>
                </a:solidFill>
                <a:latin typeface="Arial"/>
                <a:ea typeface="Arial"/>
                <a:cs typeface="Arial"/>
                <a:sym typeface="Arial"/>
              </a:rPr>
              <a:t>PYSHARK</a:t>
            </a:r>
            <a:endParaRPr b="0" i="0" sz="2200" u="none" cap="none" strike="noStrike">
              <a:solidFill>
                <a:srgbClr val="000000"/>
              </a:solidFill>
              <a:latin typeface="Arial"/>
              <a:ea typeface="Arial"/>
              <a:cs typeface="Arial"/>
              <a:sym typeface="Arial"/>
            </a:endParaRPr>
          </a:p>
        </p:txBody>
      </p:sp>
      <p:pic>
        <p:nvPicPr>
          <p:cNvPr id="589" name="Google Shape;589;gd8f7b9c296_1_0"/>
          <p:cNvPicPr preferRelativeResize="0"/>
          <p:nvPr/>
        </p:nvPicPr>
        <p:blipFill rotWithShape="1">
          <a:blip r:embed="rId3">
            <a:alphaModFix/>
          </a:blip>
          <a:srcRect b="0" l="0" r="0" t="0"/>
          <a:stretch/>
        </p:blipFill>
        <p:spPr>
          <a:xfrm flipH="1">
            <a:off x="4657626" y="152400"/>
            <a:ext cx="7381974" cy="6534151"/>
          </a:xfrm>
          <a:prstGeom prst="rect">
            <a:avLst/>
          </a:prstGeom>
          <a:noFill/>
          <a:ln>
            <a:noFill/>
          </a:ln>
        </p:spPr>
      </p:pic>
      <p:sp>
        <p:nvSpPr>
          <p:cNvPr id="590" name="Google Shape;590;gd8f7b9c296_1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d46564cb5a_1_160"/>
          <p:cNvSpPr txBox="1"/>
          <p:nvPr/>
        </p:nvSpPr>
        <p:spPr>
          <a:xfrm>
            <a:off x="214325" y="200925"/>
            <a:ext cx="7420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5E7D"/>
                </a:solidFill>
                <a:latin typeface="Arial"/>
                <a:ea typeface="Arial"/>
                <a:cs typeface="Arial"/>
                <a:sym typeface="Arial"/>
              </a:rPr>
              <a:t>10. Algorithms We Applied</a:t>
            </a:r>
            <a:endParaRPr b="0" i="0" sz="4000" u="none" cap="none" strike="noStrike">
              <a:solidFill>
                <a:srgbClr val="005E7D"/>
              </a:solidFill>
              <a:latin typeface="Arial"/>
              <a:ea typeface="Arial"/>
              <a:cs typeface="Arial"/>
              <a:sym typeface="Arial"/>
            </a:endParaRPr>
          </a:p>
        </p:txBody>
      </p:sp>
      <p:grpSp>
        <p:nvGrpSpPr>
          <p:cNvPr id="597" name="Google Shape;597;gd46564cb5a_1_160"/>
          <p:cNvGrpSpPr/>
          <p:nvPr/>
        </p:nvGrpSpPr>
        <p:grpSpPr>
          <a:xfrm>
            <a:off x="7166056" y="2143895"/>
            <a:ext cx="4404056" cy="2570219"/>
            <a:chOff x="-548507" y="477868"/>
            <a:chExt cx="11571351" cy="6357209"/>
          </a:xfrm>
        </p:grpSpPr>
        <p:sp>
          <p:nvSpPr>
            <p:cNvPr id="598" name="Google Shape;598;gd46564cb5a_1_160"/>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9" name="Google Shape;599;gd46564cb5a_1_160"/>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0" name="Google Shape;600;gd46564cb5a_1_160"/>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1" name="Google Shape;601;gd46564cb5a_1_160"/>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2" name="Google Shape;602;gd46564cb5a_1_160"/>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603" name="Google Shape;603;gd46564cb5a_1_160"/>
            <p:cNvGrpSpPr/>
            <p:nvPr/>
          </p:nvGrpSpPr>
          <p:grpSpPr>
            <a:xfrm>
              <a:off x="1606" y="6382978"/>
              <a:ext cx="414000" cy="115200"/>
              <a:chOff x="5955" y="6353672"/>
              <a:chExt cx="414000" cy="115200"/>
            </a:xfrm>
          </p:grpSpPr>
          <p:sp>
            <p:nvSpPr>
              <p:cNvPr id="604" name="Google Shape;604;gd46564cb5a_1_1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5" name="Google Shape;605;gd46564cb5a_1_160"/>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06" name="Google Shape;606;gd46564cb5a_1_160"/>
            <p:cNvGrpSpPr/>
            <p:nvPr/>
          </p:nvGrpSpPr>
          <p:grpSpPr>
            <a:xfrm>
              <a:off x="9855291" y="6381600"/>
              <a:ext cx="886126" cy="115200"/>
              <a:chOff x="5955" y="6353672"/>
              <a:chExt cx="414000" cy="115200"/>
            </a:xfrm>
          </p:grpSpPr>
          <p:sp>
            <p:nvSpPr>
              <p:cNvPr id="607" name="Google Shape;607;gd46564cb5a_1_1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8" name="Google Shape;608;gd46564cb5a_1_160"/>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09" name="Google Shape;609;gd46564cb5a_1_160"/>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10" name="Google Shape;610;gd46564cb5a_1_160"/>
          <p:cNvSpPr/>
          <p:nvPr/>
        </p:nvSpPr>
        <p:spPr>
          <a:xfrm>
            <a:off x="8049174" y="259026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1" name="Google Shape;611;gd46564cb5a_1_160"/>
          <p:cNvSpPr/>
          <p:nvPr/>
        </p:nvSpPr>
        <p:spPr>
          <a:xfrm flipH="1">
            <a:off x="9073762" y="259026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2" name="Google Shape;612;gd46564cb5a_1_160"/>
          <p:cNvSpPr/>
          <p:nvPr/>
        </p:nvSpPr>
        <p:spPr>
          <a:xfrm>
            <a:off x="9129985" y="3546626"/>
            <a:ext cx="476195" cy="567000"/>
          </a:xfrm>
          <a:custGeom>
            <a:rect b="b" l="l" r="r" t="t"/>
            <a:pathLst>
              <a:path extrusionOk="0" h="3240000" w="2721114">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3" name="Google Shape;613;gd46564cb5a_1_160"/>
          <p:cNvSpPr/>
          <p:nvPr/>
        </p:nvSpPr>
        <p:spPr>
          <a:xfrm>
            <a:off x="8049169" y="3546626"/>
            <a:ext cx="476195" cy="567000"/>
          </a:xfrm>
          <a:custGeom>
            <a:rect b="b" l="l" r="r" t="t"/>
            <a:pathLst>
              <a:path extrusionOk="0" h="3240000" w="2721114">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4" name="Google Shape;614;gd46564cb5a_1_160"/>
          <p:cNvSpPr/>
          <p:nvPr/>
        </p:nvSpPr>
        <p:spPr>
          <a:xfrm>
            <a:off x="10098352" y="3546626"/>
            <a:ext cx="476195" cy="567000"/>
          </a:xfrm>
          <a:custGeom>
            <a:rect b="b" l="l" r="r" t="t"/>
            <a:pathLst>
              <a:path extrusionOk="0" h="3240000" w="2721114">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5" name="Google Shape;615;gd46564cb5a_1_160"/>
          <p:cNvSpPr/>
          <p:nvPr/>
        </p:nvSpPr>
        <p:spPr>
          <a:xfrm>
            <a:off x="10098344" y="2541676"/>
            <a:ext cx="476195" cy="567000"/>
          </a:xfrm>
          <a:custGeom>
            <a:rect b="b" l="l" r="r" t="t"/>
            <a:pathLst>
              <a:path extrusionOk="0" h="3240000" w="2721114">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616" name="Google Shape;616;gd46564cb5a_1_160"/>
          <p:cNvSpPr txBox="1"/>
          <p:nvPr/>
        </p:nvSpPr>
        <p:spPr>
          <a:xfrm>
            <a:off x="401825" y="1709175"/>
            <a:ext cx="6630300" cy="28476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SVM  ( Support Vector Machine)</a:t>
            </a:r>
            <a:endParaRPr b="0" i="0" sz="1900" u="none" cap="none" strike="noStrike">
              <a:solidFill>
                <a:srgbClr val="000000"/>
              </a:solidFill>
              <a:latin typeface="Arial"/>
              <a:ea typeface="Arial"/>
              <a:cs typeface="Arial"/>
              <a:sym typeface="Arial"/>
            </a:endParaRPr>
          </a:p>
          <a:p>
            <a:pPr indent="-349250" lvl="0" marL="457200" marR="0" rtl="0" algn="l">
              <a:lnSpc>
                <a:spcPct val="2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Random forest ( Ensemble learning)</a:t>
            </a:r>
            <a:endParaRPr b="0" i="0" sz="1900" u="none" cap="none" strike="noStrike">
              <a:solidFill>
                <a:srgbClr val="000000"/>
              </a:solidFill>
              <a:latin typeface="Arial"/>
              <a:ea typeface="Arial"/>
              <a:cs typeface="Arial"/>
              <a:sym typeface="Arial"/>
            </a:endParaRPr>
          </a:p>
          <a:p>
            <a:pPr indent="-355600" lvl="0" marL="457200" marR="0" rtl="0" algn="l">
              <a:lnSpc>
                <a:spcPct val="200000"/>
              </a:lnSpc>
              <a:spcBef>
                <a:spcPts val="0"/>
              </a:spcBef>
              <a:spcAft>
                <a:spcPts val="0"/>
              </a:spcAft>
              <a:buClr>
                <a:srgbClr val="000000"/>
              </a:buClr>
              <a:buSzPts val="2000"/>
              <a:buFont typeface="Arial"/>
              <a:buChar char="●"/>
            </a:pPr>
            <a:r>
              <a:rPr b="0" i="0" lang="en-US" sz="1900" u="none" cap="none" strike="noStrike">
                <a:solidFill>
                  <a:srgbClr val="222222"/>
                </a:solidFill>
                <a:highlight>
                  <a:srgbClr val="FFFFFF"/>
                </a:highlight>
                <a:latin typeface="Arial"/>
                <a:ea typeface="Arial"/>
                <a:cs typeface="Arial"/>
                <a:sym typeface="Arial"/>
              </a:rPr>
              <a:t>Naive Bayes</a:t>
            </a:r>
            <a:endParaRPr b="0" i="0" sz="1900" u="none" cap="none" strike="noStrike">
              <a:solidFill>
                <a:srgbClr val="222222"/>
              </a:solidFill>
              <a:highlight>
                <a:srgbClr val="FFFFFF"/>
              </a:highlight>
              <a:latin typeface="Arial"/>
              <a:ea typeface="Arial"/>
              <a:cs typeface="Arial"/>
              <a:sym typeface="Arial"/>
            </a:endParaRPr>
          </a:p>
          <a:p>
            <a:pPr indent="-349250" lvl="0" marL="457200" marR="0" rtl="0" algn="l">
              <a:lnSpc>
                <a:spcPct val="200000"/>
              </a:lnSpc>
              <a:spcBef>
                <a:spcPts val="0"/>
              </a:spcBef>
              <a:spcAft>
                <a:spcPts val="0"/>
              </a:spcAft>
              <a:buClr>
                <a:srgbClr val="222222"/>
              </a:buClr>
              <a:buSzPts val="1900"/>
              <a:buFont typeface="Arial"/>
              <a:buChar char="●"/>
            </a:pPr>
            <a:r>
              <a:rPr b="0" i="0" lang="en-US" sz="1900" u="none" cap="none" strike="noStrike">
                <a:solidFill>
                  <a:srgbClr val="222222"/>
                </a:solidFill>
                <a:highlight>
                  <a:srgbClr val="FFFFFF"/>
                </a:highlight>
                <a:latin typeface="Arial"/>
                <a:ea typeface="Arial"/>
                <a:cs typeface="Arial"/>
                <a:sym typeface="Arial"/>
              </a:rPr>
              <a:t>Decision Tree </a:t>
            </a:r>
            <a:endParaRPr b="0" i="0" sz="1900" u="none" cap="none" strike="noStrike">
              <a:solidFill>
                <a:srgbClr val="222222"/>
              </a:solidFill>
              <a:highlight>
                <a:srgbClr val="FFFFFF"/>
              </a:highlight>
              <a:latin typeface="Arial"/>
              <a:ea typeface="Arial"/>
              <a:cs typeface="Arial"/>
              <a:sym typeface="Arial"/>
            </a:endParaRPr>
          </a:p>
          <a:p>
            <a:pPr indent="-349250" lvl="0" marL="457200" marR="0" rtl="0" algn="l">
              <a:lnSpc>
                <a:spcPct val="200000"/>
              </a:lnSpc>
              <a:spcBef>
                <a:spcPts val="0"/>
              </a:spcBef>
              <a:spcAft>
                <a:spcPts val="0"/>
              </a:spcAft>
              <a:buClr>
                <a:srgbClr val="222222"/>
              </a:buClr>
              <a:buSzPts val="1900"/>
              <a:buFont typeface="Arial"/>
              <a:buChar char="●"/>
            </a:pPr>
            <a:r>
              <a:rPr b="0" i="0" lang="en-US" sz="1900" u="none" cap="none" strike="noStrike">
                <a:solidFill>
                  <a:srgbClr val="222222"/>
                </a:solidFill>
                <a:highlight>
                  <a:srgbClr val="FFFFFF"/>
                </a:highlight>
                <a:latin typeface="Arial"/>
                <a:ea typeface="Arial"/>
                <a:cs typeface="Arial"/>
                <a:sym typeface="Arial"/>
              </a:rPr>
              <a:t>Logistic Regression</a:t>
            </a:r>
            <a:endParaRPr b="0" i="0" sz="1900" u="none" cap="none" strike="noStrike">
              <a:solidFill>
                <a:srgbClr val="222222"/>
              </a:solidFill>
              <a:highlight>
                <a:srgbClr val="FFFFFF"/>
              </a:highlight>
              <a:latin typeface="Arial"/>
              <a:ea typeface="Arial"/>
              <a:cs typeface="Arial"/>
              <a:sym typeface="Arial"/>
            </a:endParaRPr>
          </a:p>
        </p:txBody>
      </p:sp>
      <p:sp>
        <p:nvSpPr>
          <p:cNvPr id="617" name="Google Shape;617;gd46564cb5a_1_1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f150442450_0_419"/>
          <p:cNvSpPr txBox="1"/>
          <p:nvPr/>
        </p:nvSpPr>
        <p:spPr>
          <a:xfrm>
            <a:off x="214325" y="200925"/>
            <a:ext cx="1161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5E7D"/>
                </a:solidFill>
                <a:latin typeface="Arial"/>
                <a:ea typeface="Arial"/>
                <a:cs typeface="Arial"/>
                <a:sym typeface="Arial"/>
              </a:rPr>
              <a:t>Random Forest Regressor</a:t>
            </a:r>
            <a:endParaRPr b="0" i="0" sz="3800" u="none" cap="none" strike="noStrike">
              <a:solidFill>
                <a:srgbClr val="005E7D"/>
              </a:solidFill>
              <a:latin typeface="Arial"/>
              <a:ea typeface="Arial"/>
              <a:cs typeface="Arial"/>
              <a:sym typeface="Arial"/>
            </a:endParaRPr>
          </a:p>
        </p:txBody>
      </p:sp>
      <p:pic>
        <p:nvPicPr>
          <p:cNvPr id="624" name="Google Shape;624;gf150442450_0_419"/>
          <p:cNvPicPr preferRelativeResize="0"/>
          <p:nvPr/>
        </p:nvPicPr>
        <p:blipFill rotWithShape="1">
          <a:blip r:embed="rId3">
            <a:alphaModFix/>
          </a:blip>
          <a:srcRect b="0" l="0" r="0" t="0"/>
          <a:stretch/>
        </p:blipFill>
        <p:spPr>
          <a:xfrm>
            <a:off x="1550200" y="1243075"/>
            <a:ext cx="9017526" cy="3524050"/>
          </a:xfrm>
          <a:prstGeom prst="rect">
            <a:avLst/>
          </a:prstGeom>
          <a:noFill/>
          <a:ln>
            <a:noFill/>
          </a:ln>
        </p:spPr>
      </p:pic>
      <p:graphicFrame>
        <p:nvGraphicFramePr>
          <p:cNvPr id="625" name="Google Shape;625;gf150442450_0_419"/>
          <p:cNvGraphicFramePr/>
          <p:nvPr/>
        </p:nvGraphicFramePr>
        <p:xfrm>
          <a:off x="657800" y="5190725"/>
          <a:ext cx="3000000" cy="3000000"/>
        </p:xfrm>
        <a:graphic>
          <a:graphicData uri="http://schemas.openxmlformats.org/drawingml/2006/table">
            <a:tbl>
              <a:tblPr>
                <a:noFill/>
                <a:tableStyleId>{E5D847E6-3A38-4B60-AF03-CD13ABD194EE}</a:tableStyleId>
              </a:tblPr>
              <a:tblGrid>
                <a:gridCol w="1788125"/>
                <a:gridCol w="1788125"/>
                <a:gridCol w="1788125"/>
                <a:gridCol w="1788125"/>
                <a:gridCol w="1788125"/>
                <a:gridCol w="17881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ACCURACY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F1 SCORE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RECALL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PRECISION</a:t>
                      </a:r>
                      <a:endParaRPr b="1"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RANDOM FOREST</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0.9911</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0.094</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0.9917</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0.9944</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0.9889</a:t>
                      </a:r>
                      <a:endParaRPr b="1" sz="1400" u="none" cap="none" strike="noStrike"/>
                    </a:p>
                  </a:txBody>
                  <a:tcPr marT="91425" marB="91425" marR="91425" marL="91425"/>
                </a:tc>
              </a:tr>
            </a:tbl>
          </a:graphicData>
        </a:graphic>
      </p:graphicFrame>
      <p:sp>
        <p:nvSpPr>
          <p:cNvPr id="626" name="Google Shape;626;gf150442450_0_4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f150442450_0_426"/>
          <p:cNvSpPr txBox="1"/>
          <p:nvPr/>
        </p:nvSpPr>
        <p:spPr>
          <a:xfrm>
            <a:off x="214325" y="200925"/>
            <a:ext cx="1161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5E7D"/>
                </a:solidFill>
                <a:latin typeface="Arial"/>
                <a:ea typeface="Arial"/>
                <a:cs typeface="Arial"/>
                <a:sym typeface="Arial"/>
              </a:rPr>
              <a:t>Support Vector Machine ( SVM)</a:t>
            </a:r>
            <a:endParaRPr b="0" i="0" sz="3800" u="none" cap="none" strike="noStrike">
              <a:solidFill>
                <a:srgbClr val="005E7D"/>
              </a:solidFill>
              <a:latin typeface="Arial"/>
              <a:ea typeface="Arial"/>
              <a:cs typeface="Arial"/>
              <a:sym typeface="Arial"/>
            </a:endParaRPr>
          </a:p>
        </p:txBody>
      </p:sp>
      <p:pic>
        <p:nvPicPr>
          <p:cNvPr id="633" name="Google Shape;633;gf150442450_0_426"/>
          <p:cNvPicPr preferRelativeResize="0"/>
          <p:nvPr/>
        </p:nvPicPr>
        <p:blipFill rotWithShape="1">
          <a:blip r:embed="rId3">
            <a:alphaModFix/>
          </a:blip>
          <a:srcRect b="0" l="0" r="0" t="0"/>
          <a:stretch/>
        </p:blipFill>
        <p:spPr>
          <a:xfrm>
            <a:off x="256250" y="1223325"/>
            <a:ext cx="4980999" cy="3329000"/>
          </a:xfrm>
          <a:prstGeom prst="rect">
            <a:avLst/>
          </a:prstGeom>
          <a:noFill/>
          <a:ln>
            <a:noFill/>
          </a:ln>
        </p:spPr>
      </p:pic>
      <p:pic>
        <p:nvPicPr>
          <p:cNvPr id="634" name="Google Shape;634;gf150442450_0_426"/>
          <p:cNvPicPr preferRelativeResize="0"/>
          <p:nvPr/>
        </p:nvPicPr>
        <p:blipFill rotWithShape="1">
          <a:blip r:embed="rId4">
            <a:alphaModFix/>
          </a:blip>
          <a:srcRect b="8500" l="0" r="0" t="-8500"/>
          <a:stretch/>
        </p:blipFill>
        <p:spPr>
          <a:xfrm>
            <a:off x="5935600" y="1223325"/>
            <a:ext cx="6016425" cy="3043250"/>
          </a:xfrm>
          <a:prstGeom prst="rect">
            <a:avLst/>
          </a:prstGeom>
          <a:noFill/>
          <a:ln>
            <a:noFill/>
          </a:ln>
        </p:spPr>
      </p:pic>
      <p:cxnSp>
        <p:nvCxnSpPr>
          <p:cNvPr id="635" name="Google Shape;635;gf150442450_0_426"/>
          <p:cNvCxnSpPr/>
          <p:nvPr/>
        </p:nvCxnSpPr>
        <p:spPr>
          <a:xfrm flipH="1">
            <a:off x="5585825" y="1071575"/>
            <a:ext cx="600" cy="3587700"/>
          </a:xfrm>
          <a:prstGeom prst="straightConnector1">
            <a:avLst/>
          </a:prstGeom>
          <a:noFill/>
          <a:ln cap="flat" cmpd="sng" w="9525">
            <a:solidFill>
              <a:schemeClr val="dk2"/>
            </a:solidFill>
            <a:prstDash val="solid"/>
            <a:round/>
            <a:headEnd len="sm" w="sm" type="none"/>
            <a:tailEnd len="sm" w="sm" type="none"/>
          </a:ln>
        </p:spPr>
      </p:cxnSp>
      <p:sp>
        <p:nvSpPr>
          <p:cNvPr id="636" name="Google Shape;636;gf150442450_0_426"/>
          <p:cNvSpPr/>
          <p:nvPr/>
        </p:nvSpPr>
        <p:spPr>
          <a:xfrm>
            <a:off x="7072325" y="1785950"/>
            <a:ext cx="571500" cy="57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637" name="Google Shape;637;gf150442450_0_426"/>
          <p:cNvSpPr/>
          <p:nvPr/>
        </p:nvSpPr>
        <p:spPr>
          <a:xfrm>
            <a:off x="10053650" y="1785950"/>
            <a:ext cx="571500" cy="571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graphicFrame>
        <p:nvGraphicFramePr>
          <p:cNvPr id="638" name="Google Shape;638;gf150442450_0_426"/>
          <p:cNvGraphicFramePr/>
          <p:nvPr/>
        </p:nvGraphicFramePr>
        <p:xfrm>
          <a:off x="731625" y="5527438"/>
          <a:ext cx="3000000" cy="3000000"/>
        </p:xfrm>
        <a:graphic>
          <a:graphicData uri="http://schemas.openxmlformats.org/drawingml/2006/table">
            <a:tbl>
              <a:tblPr>
                <a:noFill/>
                <a:tableStyleId>{E5D847E6-3A38-4B60-AF03-CD13ABD194EE}</a:tableStyleId>
              </a:tblPr>
              <a:tblGrid>
                <a:gridCol w="1788125"/>
                <a:gridCol w="1788125"/>
                <a:gridCol w="1788125"/>
                <a:gridCol w="1788125"/>
                <a:gridCol w="1788125"/>
                <a:gridCol w="17881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ACCURACY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F1 SCORE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RECALL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PRECISION</a:t>
                      </a:r>
                      <a:endParaRPr b="1"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SVM</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0.6159</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0.6196</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0.4602</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0.3067</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0.9217</a:t>
                      </a:r>
                      <a:endParaRPr b="1" sz="1400" u="none" cap="none" strike="noStrike"/>
                    </a:p>
                  </a:txBody>
                  <a:tcPr marT="91425" marB="91425" marR="91425" marL="91425"/>
                </a:tc>
              </a:tr>
            </a:tbl>
          </a:graphicData>
        </a:graphic>
      </p:graphicFrame>
      <p:sp>
        <p:nvSpPr>
          <p:cNvPr id="639" name="Google Shape;639;gf150442450_0_4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150442450_0_437"/>
          <p:cNvSpPr txBox="1"/>
          <p:nvPr/>
        </p:nvSpPr>
        <p:spPr>
          <a:xfrm>
            <a:off x="214325" y="200925"/>
            <a:ext cx="1161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5E7D"/>
                </a:solidFill>
                <a:latin typeface="Arial"/>
                <a:ea typeface="Arial"/>
                <a:cs typeface="Arial"/>
                <a:sym typeface="Arial"/>
              </a:rPr>
              <a:t>D.Naive Bayes</a:t>
            </a:r>
            <a:endParaRPr b="0" i="0" sz="3800" u="none" cap="none" strike="noStrike">
              <a:solidFill>
                <a:srgbClr val="005E7D"/>
              </a:solidFill>
              <a:latin typeface="Arial"/>
              <a:ea typeface="Arial"/>
              <a:cs typeface="Arial"/>
              <a:sym typeface="Arial"/>
            </a:endParaRPr>
          </a:p>
        </p:txBody>
      </p:sp>
      <p:pic>
        <p:nvPicPr>
          <p:cNvPr id="646" name="Google Shape;646;gf150442450_0_437"/>
          <p:cNvPicPr preferRelativeResize="0"/>
          <p:nvPr/>
        </p:nvPicPr>
        <p:blipFill rotWithShape="1">
          <a:blip r:embed="rId3">
            <a:alphaModFix/>
          </a:blip>
          <a:srcRect b="0" l="0" r="0" t="0"/>
          <a:stretch/>
        </p:blipFill>
        <p:spPr>
          <a:xfrm>
            <a:off x="1745901" y="970425"/>
            <a:ext cx="8700175" cy="4075500"/>
          </a:xfrm>
          <a:prstGeom prst="rect">
            <a:avLst/>
          </a:prstGeom>
          <a:noFill/>
          <a:ln>
            <a:noFill/>
          </a:ln>
        </p:spPr>
      </p:pic>
      <p:graphicFrame>
        <p:nvGraphicFramePr>
          <p:cNvPr id="647" name="Google Shape;647;gf150442450_0_437"/>
          <p:cNvGraphicFramePr/>
          <p:nvPr/>
        </p:nvGraphicFramePr>
        <p:xfrm>
          <a:off x="657800" y="5557325"/>
          <a:ext cx="3000000" cy="3000000"/>
        </p:xfrm>
        <a:graphic>
          <a:graphicData uri="http://schemas.openxmlformats.org/drawingml/2006/table">
            <a:tbl>
              <a:tblPr>
                <a:noFill/>
                <a:tableStyleId>{E5D847E6-3A38-4B60-AF03-CD13ABD194EE}</a:tableStyleId>
              </a:tblPr>
              <a:tblGrid>
                <a:gridCol w="1788125"/>
                <a:gridCol w="1788125"/>
                <a:gridCol w="1788125"/>
                <a:gridCol w="1788125"/>
                <a:gridCol w="1788125"/>
                <a:gridCol w="17881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ACCURACY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F1 SCORE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RECALL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PRECISION</a:t>
                      </a:r>
                      <a:endParaRPr b="1"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NAIVE BAYES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0.874</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0.3548</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0.8897</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0.9515</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0.8354</a:t>
                      </a:r>
                      <a:endParaRPr b="1" sz="1400" u="none" cap="none" strike="noStrike"/>
                    </a:p>
                  </a:txBody>
                  <a:tcPr marT="91425" marB="91425" marR="91425" marL="91425"/>
                </a:tc>
              </a:tr>
            </a:tbl>
          </a:graphicData>
        </a:graphic>
      </p:graphicFrame>
      <p:sp>
        <p:nvSpPr>
          <p:cNvPr id="648" name="Google Shape;648;gf150442450_0_4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f150442450_0_444"/>
          <p:cNvSpPr txBox="1"/>
          <p:nvPr/>
        </p:nvSpPr>
        <p:spPr>
          <a:xfrm>
            <a:off x="214325" y="200925"/>
            <a:ext cx="1161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5E7D"/>
                </a:solidFill>
                <a:latin typeface="Arial"/>
                <a:ea typeface="Arial"/>
                <a:cs typeface="Arial"/>
                <a:sym typeface="Arial"/>
              </a:rPr>
              <a:t>Decision Tree</a:t>
            </a:r>
            <a:endParaRPr b="0" i="0" sz="3800" u="none" cap="none" strike="noStrike">
              <a:solidFill>
                <a:srgbClr val="005E7D"/>
              </a:solidFill>
              <a:latin typeface="Arial"/>
              <a:ea typeface="Arial"/>
              <a:cs typeface="Arial"/>
              <a:sym typeface="Arial"/>
            </a:endParaRPr>
          </a:p>
        </p:txBody>
      </p:sp>
      <p:pic>
        <p:nvPicPr>
          <p:cNvPr id="655" name="Google Shape;655;gf150442450_0_444"/>
          <p:cNvPicPr preferRelativeResize="0"/>
          <p:nvPr/>
        </p:nvPicPr>
        <p:blipFill rotWithShape="1">
          <a:blip r:embed="rId3">
            <a:alphaModFix/>
          </a:blip>
          <a:srcRect b="0" l="0" r="0" t="0"/>
          <a:stretch/>
        </p:blipFill>
        <p:spPr>
          <a:xfrm>
            <a:off x="2932050" y="970425"/>
            <a:ext cx="6180251" cy="4120175"/>
          </a:xfrm>
          <a:prstGeom prst="rect">
            <a:avLst/>
          </a:prstGeom>
          <a:noFill/>
          <a:ln>
            <a:noFill/>
          </a:ln>
        </p:spPr>
      </p:pic>
      <p:graphicFrame>
        <p:nvGraphicFramePr>
          <p:cNvPr id="656" name="Google Shape;656;gf150442450_0_444"/>
          <p:cNvGraphicFramePr/>
          <p:nvPr/>
        </p:nvGraphicFramePr>
        <p:xfrm>
          <a:off x="657800" y="5190725"/>
          <a:ext cx="3000000" cy="3000000"/>
        </p:xfrm>
        <a:graphic>
          <a:graphicData uri="http://schemas.openxmlformats.org/drawingml/2006/table">
            <a:tbl>
              <a:tblPr>
                <a:noFill/>
                <a:tableStyleId>{E5D847E6-3A38-4B60-AF03-CD13ABD194EE}</a:tableStyleId>
              </a:tblPr>
              <a:tblGrid>
                <a:gridCol w="1788125"/>
                <a:gridCol w="1788125"/>
                <a:gridCol w="1788125"/>
                <a:gridCol w="1788125"/>
                <a:gridCol w="1788125"/>
                <a:gridCol w="17881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ACCURACY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F1 SCORE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RECALL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PRECISION</a:t>
                      </a:r>
                      <a:endParaRPr b="1"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DECISION TREE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0.9911</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0.094</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0.9917</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0.9924</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0.9909</a:t>
                      </a:r>
                      <a:endParaRPr b="1" sz="1400" u="none" cap="none" strike="noStrike"/>
                    </a:p>
                  </a:txBody>
                  <a:tcPr marT="91425" marB="91425" marR="91425" marL="91425"/>
                </a:tc>
              </a:tr>
            </a:tbl>
          </a:graphicData>
        </a:graphic>
      </p:graphicFrame>
      <p:sp>
        <p:nvSpPr>
          <p:cNvPr id="657" name="Google Shape;657;gf150442450_0_44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f150442450_0_451"/>
          <p:cNvSpPr txBox="1"/>
          <p:nvPr/>
        </p:nvSpPr>
        <p:spPr>
          <a:xfrm>
            <a:off x="366725" y="353325"/>
            <a:ext cx="11615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5E7D"/>
                </a:solidFill>
                <a:latin typeface="Arial"/>
                <a:ea typeface="Arial"/>
                <a:cs typeface="Arial"/>
                <a:sym typeface="Arial"/>
              </a:rPr>
              <a:t>Logistic Regression</a:t>
            </a:r>
            <a:endParaRPr b="0" i="0" sz="3800" u="none" cap="none" strike="noStrike">
              <a:solidFill>
                <a:srgbClr val="005E7D"/>
              </a:solidFill>
              <a:latin typeface="Arial"/>
              <a:ea typeface="Arial"/>
              <a:cs typeface="Arial"/>
              <a:sym typeface="Arial"/>
            </a:endParaRPr>
          </a:p>
        </p:txBody>
      </p:sp>
      <p:pic>
        <p:nvPicPr>
          <p:cNvPr id="664" name="Google Shape;664;gf150442450_0_451"/>
          <p:cNvPicPr preferRelativeResize="0"/>
          <p:nvPr/>
        </p:nvPicPr>
        <p:blipFill rotWithShape="1">
          <a:blip r:embed="rId3">
            <a:alphaModFix/>
          </a:blip>
          <a:srcRect b="0" l="0" r="0" t="0"/>
          <a:stretch/>
        </p:blipFill>
        <p:spPr>
          <a:xfrm>
            <a:off x="3386225" y="1122825"/>
            <a:ext cx="6094426" cy="3874550"/>
          </a:xfrm>
          <a:prstGeom prst="rect">
            <a:avLst/>
          </a:prstGeom>
          <a:noFill/>
          <a:ln>
            <a:noFill/>
          </a:ln>
        </p:spPr>
      </p:pic>
      <p:graphicFrame>
        <p:nvGraphicFramePr>
          <p:cNvPr id="665" name="Google Shape;665;gf150442450_0_451"/>
          <p:cNvGraphicFramePr/>
          <p:nvPr/>
        </p:nvGraphicFramePr>
        <p:xfrm>
          <a:off x="657800" y="5190725"/>
          <a:ext cx="3000000" cy="3000000"/>
        </p:xfrm>
        <a:graphic>
          <a:graphicData uri="http://schemas.openxmlformats.org/drawingml/2006/table">
            <a:tbl>
              <a:tblPr>
                <a:noFill/>
                <a:tableStyleId>{E5D847E6-3A38-4B60-AF03-CD13ABD194EE}</a:tableStyleId>
              </a:tblPr>
              <a:tblGrid>
                <a:gridCol w="1788125"/>
                <a:gridCol w="1788125"/>
                <a:gridCol w="1788125"/>
                <a:gridCol w="1788125"/>
                <a:gridCol w="1788125"/>
                <a:gridCol w="17881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MODELS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ACCURACY</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F1 SCORE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RECALL</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PRECISION</a:t>
                      </a:r>
                      <a:endParaRPr b="1" sz="1400" u="none" cap="none" strike="noStrike"/>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LOGISTIC REGRESSION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0.9085</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0.3025</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0.9156</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0.9293</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0.9023</a:t>
                      </a:r>
                      <a:endParaRPr b="1" sz="1400" u="none" cap="none" strike="noStrike"/>
                    </a:p>
                  </a:txBody>
                  <a:tcPr marT="91425" marB="91425" marR="91425" marL="91425"/>
                </a:tc>
              </a:tr>
            </a:tbl>
          </a:graphicData>
        </a:graphic>
      </p:graphicFrame>
      <p:sp>
        <p:nvSpPr>
          <p:cNvPr id="666" name="Google Shape;666;gf150442450_0_45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ea640735b0_0_26"/>
          <p:cNvSpPr txBox="1"/>
          <p:nvPr/>
        </p:nvSpPr>
        <p:spPr>
          <a:xfrm>
            <a:off x="0" y="314325"/>
            <a:ext cx="12192000" cy="65280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20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Comparing the Features that could be extracted from pyshark with NSL-KDD Dataset</a:t>
            </a:r>
            <a:endParaRPr b="1" i="0" sz="27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NSL-KDD features : 41</a:t>
            </a:r>
            <a:endParaRPr b="0" i="0" sz="24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Common features found are: 7</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120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protocol</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land</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urgent</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count </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srv count</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dst_host_count </a:t>
            </a:r>
            <a:endParaRPr b="0" i="0" sz="2400" u="none" cap="none" strike="noStrike">
              <a:solidFill>
                <a:schemeClr val="dk1"/>
              </a:solidFill>
              <a:latin typeface="Arial"/>
              <a:ea typeface="Arial"/>
              <a:cs typeface="Arial"/>
              <a:sym typeface="Arial"/>
            </a:endParaRPr>
          </a:p>
          <a:p>
            <a:pPr indent="-381000" lvl="0" marL="914400" marR="0" rtl="0" algn="l">
              <a:lnSpc>
                <a:spcPct val="115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Arial"/>
                <a:ea typeface="Arial"/>
                <a:cs typeface="Arial"/>
                <a:sym typeface="Arial"/>
              </a:rPr>
              <a:t>Dst_host_srv_count</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673" name="Google Shape;673;gea640735b0_0_26"/>
          <p:cNvPicPr preferRelativeResize="0"/>
          <p:nvPr/>
        </p:nvPicPr>
        <p:blipFill rotWithShape="1">
          <a:blip r:embed="rId3">
            <a:alphaModFix/>
          </a:blip>
          <a:srcRect b="0" l="0" r="0" t="0"/>
          <a:stretch/>
        </p:blipFill>
        <p:spPr>
          <a:xfrm>
            <a:off x="10048863" y="4714863"/>
            <a:ext cx="2143125" cy="2143125"/>
          </a:xfrm>
          <a:prstGeom prst="rect">
            <a:avLst/>
          </a:prstGeom>
          <a:noFill/>
          <a:ln>
            <a:noFill/>
          </a:ln>
        </p:spPr>
      </p:pic>
      <p:sp>
        <p:nvSpPr>
          <p:cNvPr id="674" name="Google Shape;674;gea640735b0_0_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ea640735b0_0_21"/>
          <p:cNvSpPr txBox="1"/>
          <p:nvPr/>
        </p:nvSpPr>
        <p:spPr>
          <a:xfrm>
            <a:off x="0" y="0"/>
            <a:ext cx="1219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2700"/>
              <a:buFont typeface="Arial"/>
              <a:buNone/>
            </a:pPr>
            <a:r>
              <a:rPr b="1" i="0" lang="en-US" sz="2700" u="none" cap="none" strike="noStrike">
                <a:solidFill>
                  <a:schemeClr val="dk1"/>
                </a:solidFill>
                <a:latin typeface="Arial"/>
                <a:ea typeface="Arial"/>
                <a:cs typeface="Arial"/>
                <a:sym typeface="Arial"/>
              </a:rPr>
              <a:t>Training Different ML models wrt the 7 common features</a:t>
            </a:r>
            <a:endParaRPr b="0" i="0" sz="2400" u="none" cap="none" strike="noStrike">
              <a:solidFill>
                <a:schemeClr val="dk1"/>
              </a:solidFill>
              <a:latin typeface="Arial"/>
              <a:ea typeface="Arial"/>
              <a:cs typeface="Arial"/>
              <a:sym typeface="Arial"/>
            </a:endParaRPr>
          </a:p>
        </p:txBody>
      </p:sp>
      <p:pic>
        <p:nvPicPr>
          <p:cNvPr id="681" name="Google Shape;681;gea640735b0_0_21"/>
          <p:cNvPicPr preferRelativeResize="0"/>
          <p:nvPr/>
        </p:nvPicPr>
        <p:blipFill rotWithShape="1">
          <a:blip r:embed="rId3">
            <a:alphaModFix/>
          </a:blip>
          <a:srcRect b="0" l="0" r="0" t="0"/>
          <a:stretch/>
        </p:blipFill>
        <p:spPr>
          <a:xfrm>
            <a:off x="680463" y="2096502"/>
            <a:ext cx="10831075" cy="2665000"/>
          </a:xfrm>
          <a:prstGeom prst="rect">
            <a:avLst/>
          </a:prstGeom>
          <a:noFill/>
          <a:ln>
            <a:noFill/>
          </a:ln>
        </p:spPr>
      </p:pic>
      <p:pic>
        <p:nvPicPr>
          <p:cNvPr id="682" name="Google Shape;682;gea640735b0_0_21"/>
          <p:cNvPicPr preferRelativeResize="0"/>
          <p:nvPr/>
        </p:nvPicPr>
        <p:blipFill rotWithShape="1">
          <a:blip r:embed="rId4">
            <a:alphaModFix/>
          </a:blip>
          <a:srcRect b="0" l="0" r="0" t="0"/>
          <a:stretch/>
        </p:blipFill>
        <p:spPr>
          <a:xfrm>
            <a:off x="0" y="5066302"/>
            <a:ext cx="1721282" cy="1791698"/>
          </a:xfrm>
          <a:prstGeom prst="rect">
            <a:avLst/>
          </a:prstGeom>
          <a:noFill/>
          <a:ln>
            <a:noFill/>
          </a:ln>
        </p:spPr>
      </p:pic>
      <p:sp>
        <p:nvSpPr>
          <p:cNvPr id="683" name="Google Shape;683;gea640735b0_0_2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f150442450_0_13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3" name="Google Shape;213;gf150442450_0_139"/>
          <p:cNvSpPr txBox="1"/>
          <p:nvPr/>
        </p:nvSpPr>
        <p:spPr>
          <a:xfrm>
            <a:off x="5079025" y="173575"/>
            <a:ext cx="6968700" cy="3078300"/>
          </a:xfrm>
          <a:prstGeom prst="rect">
            <a:avLst/>
          </a:prstGeom>
          <a:solidFill>
            <a:srgbClr val="008DBC"/>
          </a:solid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800"/>
              <a:buFont typeface="Arial"/>
              <a:buNone/>
            </a:pPr>
            <a:r>
              <a:rPr b="1" i="1" lang="en-US" sz="3800" u="none" cap="none" strike="noStrike">
                <a:solidFill>
                  <a:schemeClr val="lt1"/>
                </a:solidFill>
                <a:latin typeface="Arial"/>
                <a:ea typeface="Arial"/>
                <a:cs typeface="Arial"/>
                <a:sym typeface="Arial"/>
              </a:rPr>
              <a:t>“One Single Vulnerability is all an attacker needs.”</a:t>
            </a:r>
            <a:endParaRPr b="1" i="1" sz="38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800"/>
              <a:buFont typeface="Arial"/>
              <a:buNone/>
            </a:pPr>
            <a:r>
              <a:t/>
            </a:r>
            <a:endParaRPr b="1" i="1" sz="38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600"/>
              <a:buFont typeface="Arial"/>
              <a:buNone/>
            </a:pPr>
            <a:r>
              <a:rPr b="1" i="1" lang="en-US" sz="3600" u="none" cap="none" strike="noStrike">
                <a:solidFill>
                  <a:schemeClr val="lt1"/>
                </a:solidFill>
                <a:latin typeface="Arial"/>
                <a:ea typeface="Arial"/>
                <a:cs typeface="Arial"/>
                <a:sym typeface="Arial"/>
              </a:rPr>
              <a:t>Window Snyder,</a:t>
            </a:r>
            <a:endParaRPr b="1" i="1" sz="36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600"/>
              <a:buFont typeface="Arial"/>
              <a:buNone/>
            </a:pPr>
            <a:r>
              <a:rPr b="1" i="1" lang="en-US" sz="3600" u="none" cap="none" strike="noStrike">
                <a:solidFill>
                  <a:schemeClr val="lt1"/>
                </a:solidFill>
                <a:latin typeface="Arial"/>
                <a:ea typeface="Arial"/>
                <a:cs typeface="Arial"/>
                <a:sym typeface="Arial"/>
              </a:rPr>
              <a:t>Chief Security Officer, Fastly</a:t>
            </a:r>
            <a:r>
              <a:rPr b="1" i="1" lang="en-US" sz="3800" u="none" cap="none" strike="noStrike">
                <a:solidFill>
                  <a:schemeClr val="lt1"/>
                </a:solidFill>
                <a:latin typeface="Arial"/>
                <a:ea typeface="Arial"/>
                <a:cs typeface="Arial"/>
                <a:sym typeface="Arial"/>
              </a:rPr>
              <a:t>.</a:t>
            </a:r>
            <a:endParaRPr b="1" i="1" sz="3800" u="none" cap="none" strike="noStrike">
              <a:solidFill>
                <a:schemeClr val="lt1"/>
              </a:solidFill>
              <a:latin typeface="Arial"/>
              <a:ea typeface="Arial"/>
              <a:cs typeface="Arial"/>
              <a:sym typeface="Arial"/>
            </a:endParaRPr>
          </a:p>
        </p:txBody>
      </p:sp>
      <p:sp>
        <p:nvSpPr>
          <p:cNvPr id="214" name="Google Shape;214;gf150442450_0_1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ea640735b0_3_11"/>
          <p:cNvSpPr txBox="1"/>
          <p:nvPr/>
        </p:nvSpPr>
        <p:spPr>
          <a:xfrm>
            <a:off x="812100" y="172550"/>
            <a:ext cx="10567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2700"/>
              <a:buFont typeface="Arial"/>
              <a:buNone/>
            </a:pPr>
            <a:r>
              <a:rPr b="1" i="0" lang="en-US" sz="2700" u="none" cap="none" strike="noStrike">
                <a:solidFill>
                  <a:schemeClr val="dk1"/>
                </a:solidFill>
                <a:latin typeface="Arial"/>
                <a:ea typeface="Arial"/>
                <a:cs typeface="Arial"/>
                <a:sym typeface="Arial"/>
              </a:rPr>
              <a:t>Real Time Based Network Intrusion Detection System.</a:t>
            </a:r>
            <a:endParaRPr b="1" i="0" sz="2700" u="none" cap="none" strike="noStrike">
              <a:solidFill>
                <a:schemeClr val="dk1"/>
              </a:solidFill>
              <a:latin typeface="Arial"/>
              <a:ea typeface="Arial"/>
              <a:cs typeface="Arial"/>
              <a:sym typeface="Arial"/>
            </a:endParaRPr>
          </a:p>
        </p:txBody>
      </p:sp>
      <p:sp>
        <p:nvSpPr>
          <p:cNvPr id="690" name="Google Shape;690;gea640735b0_3_11"/>
          <p:cNvSpPr txBox="1"/>
          <p:nvPr/>
        </p:nvSpPr>
        <p:spPr>
          <a:xfrm>
            <a:off x="216025" y="1640050"/>
            <a:ext cx="9661800" cy="39096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Using pyshark library to extract data from real time packets by sniffing on the incoming traffic. </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Creating our own real time data set </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Current features incorporated = 7</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Show IP address of incoming packets. To identify sender.</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id="691" name="Google Shape;691;gea640735b0_3_11"/>
          <p:cNvPicPr preferRelativeResize="0"/>
          <p:nvPr/>
        </p:nvPicPr>
        <p:blipFill rotWithShape="1">
          <a:blip r:embed="rId3">
            <a:alphaModFix/>
          </a:blip>
          <a:srcRect b="0" l="0" r="0" t="0"/>
          <a:stretch/>
        </p:blipFill>
        <p:spPr>
          <a:xfrm>
            <a:off x="9087250" y="3540275"/>
            <a:ext cx="2009375" cy="2009375"/>
          </a:xfrm>
          <a:prstGeom prst="rect">
            <a:avLst/>
          </a:prstGeom>
          <a:noFill/>
          <a:ln>
            <a:noFill/>
          </a:ln>
        </p:spPr>
      </p:pic>
      <p:sp>
        <p:nvSpPr>
          <p:cNvPr id="692" name="Google Shape;692;gea640735b0_3_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1155dfac060_0_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699" name="Google Shape;699;g1155dfac060_0_2"/>
          <p:cNvSpPr txBox="1"/>
          <p:nvPr/>
        </p:nvSpPr>
        <p:spPr>
          <a:xfrm>
            <a:off x="1247075" y="2374950"/>
            <a:ext cx="4191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RECENT </a:t>
            </a:r>
            <a:endParaRPr b="1" sz="6000"/>
          </a:p>
          <a:p>
            <a:pPr indent="0" lvl="0" marL="0" rtl="0" algn="l">
              <a:spcBef>
                <a:spcPts val="0"/>
              </a:spcBef>
              <a:spcAft>
                <a:spcPts val="0"/>
              </a:spcAft>
              <a:buNone/>
            </a:pPr>
            <a:r>
              <a:rPr b="1" lang="en-US" sz="6000"/>
              <a:t>CHANGES</a:t>
            </a:r>
            <a:endParaRPr b="1" sz="6000"/>
          </a:p>
        </p:txBody>
      </p:sp>
      <p:sp>
        <p:nvSpPr>
          <p:cNvPr id="700" name="Google Shape;700;g1155dfac060_0_2"/>
          <p:cNvSpPr txBox="1"/>
          <p:nvPr/>
        </p:nvSpPr>
        <p:spPr>
          <a:xfrm>
            <a:off x="726925" y="5295550"/>
            <a:ext cx="289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701" name="Google Shape;701;g1155dfac060_0_2"/>
          <p:cNvSpPr txBox="1"/>
          <p:nvPr/>
        </p:nvSpPr>
        <p:spPr>
          <a:xfrm>
            <a:off x="2116325" y="3924600"/>
            <a:ext cx="30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grpSp>
        <p:nvGrpSpPr>
          <p:cNvPr id="702" name="Google Shape;702;g1155dfac060_0_2"/>
          <p:cNvGrpSpPr/>
          <p:nvPr/>
        </p:nvGrpSpPr>
        <p:grpSpPr>
          <a:xfrm>
            <a:off x="6634787" y="2107764"/>
            <a:ext cx="4562902" cy="2642486"/>
            <a:chOff x="172457" y="111"/>
            <a:chExt cx="11845539" cy="6860036"/>
          </a:xfrm>
        </p:grpSpPr>
        <p:sp>
          <p:nvSpPr>
            <p:cNvPr id="703" name="Google Shape;703;g1155dfac060_0_2"/>
            <p:cNvSpPr/>
            <p:nvPr/>
          </p:nvSpPr>
          <p:spPr>
            <a:xfrm>
              <a:off x="172457" y="139450"/>
              <a:ext cx="11845539" cy="6720697"/>
            </a:xfrm>
            <a:custGeom>
              <a:rect b="b" l="l" r="r" t="t"/>
              <a:pathLst>
                <a:path extrusionOk="0" h="6720697" w="11845539">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rgbClr val="97E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g1155dfac060_0_2"/>
            <p:cNvSpPr/>
            <p:nvPr/>
          </p:nvSpPr>
          <p:spPr>
            <a:xfrm>
              <a:off x="1802672" y="30693"/>
              <a:ext cx="3530701" cy="5882364"/>
            </a:xfrm>
            <a:custGeom>
              <a:rect b="b" l="l" r="r" t="t"/>
              <a:pathLst>
                <a:path extrusionOk="0" h="5882364" w="3530701">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rgbClr val="2C2C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g1155dfac060_0_2"/>
            <p:cNvSpPr/>
            <p:nvPr/>
          </p:nvSpPr>
          <p:spPr>
            <a:xfrm>
              <a:off x="5127296" y="4543591"/>
              <a:ext cx="3355603" cy="1803622"/>
            </a:xfrm>
            <a:custGeom>
              <a:rect b="b" l="l" r="r" t="t"/>
              <a:pathLst>
                <a:path extrusionOk="0" h="1803622" w="3355603">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g1155dfac060_0_2"/>
            <p:cNvSpPr/>
            <p:nvPr/>
          </p:nvSpPr>
          <p:spPr>
            <a:xfrm>
              <a:off x="1993236" y="381283"/>
              <a:ext cx="3261866" cy="5044631"/>
            </a:xfrm>
            <a:custGeom>
              <a:rect b="b" l="l" r="r" t="t"/>
              <a:pathLst>
                <a:path extrusionOk="0" h="5044631" w="3261866">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g1155dfac060_0_2"/>
            <p:cNvSpPr/>
            <p:nvPr/>
          </p:nvSpPr>
          <p:spPr>
            <a:xfrm>
              <a:off x="3298540" y="1717062"/>
              <a:ext cx="2274214" cy="1949573"/>
            </a:xfrm>
            <a:custGeom>
              <a:rect b="b" l="l" r="r" t="t"/>
              <a:pathLst>
                <a:path extrusionOk="0" h="1949573" w="2274214">
                  <a:moveTo>
                    <a:pt x="12960" y="503679"/>
                  </a:moveTo>
                  <a:cubicBezTo>
                    <a:pt x="-52321" y="215684"/>
                    <a:pt x="145654" y="211767"/>
                    <a:pt x="236429" y="196787"/>
                  </a:cubicBezTo>
                  <a:lnTo>
                    <a:pt x="1820572" y="6646"/>
                  </a:lnTo>
                  <a:cubicBezTo>
                    <a:pt x="1937048" y="-21460"/>
                    <a:pt x="2009202" y="40386"/>
                    <a:pt x="2034765" y="176927"/>
                  </a:cubicBezTo>
                  <a:lnTo>
                    <a:pt x="2267304" y="1389790"/>
                  </a:lnTo>
                  <a:cubicBezTo>
                    <a:pt x="2272458" y="1415078"/>
                    <a:pt x="2318430" y="1571136"/>
                    <a:pt x="2081080" y="1626522"/>
                  </a:cubicBezTo>
                  <a:cubicBezTo>
                    <a:pt x="1801812" y="1691666"/>
                    <a:pt x="1166039" y="1833980"/>
                    <a:pt x="642687" y="1933689"/>
                  </a:cubicBezTo>
                  <a:cubicBezTo>
                    <a:pt x="354829" y="1988594"/>
                    <a:pt x="298138" y="1895825"/>
                    <a:pt x="269413" y="1737707"/>
                  </a:cubicBezTo>
                  <a:cubicBezTo>
                    <a:pt x="189908" y="1370137"/>
                    <a:pt x="12960" y="503679"/>
                    <a:pt x="12960" y="503679"/>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g1155dfac060_0_2"/>
            <p:cNvSpPr/>
            <p:nvPr/>
          </p:nvSpPr>
          <p:spPr>
            <a:xfrm>
              <a:off x="6973937" y="111"/>
              <a:ext cx="2170622" cy="2457658"/>
            </a:xfrm>
            <a:custGeom>
              <a:rect b="b" l="l" r="r" t="t"/>
              <a:pathLst>
                <a:path extrusionOk="0" h="2457658" w="2170622">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g1155dfac060_0_2"/>
            <p:cNvSpPr/>
            <p:nvPr/>
          </p:nvSpPr>
          <p:spPr>
            <a:xfrm>
              <a:off x="6257829" y="1450227"/>
              <a:ext cx="2481297" cy="3814175"/>
            </a:xfrm>
            <a:custGeom>
              <a:rect b="b" l="l" r="r" t="t"/>
              <a:pathLst>
                <a:path extrusionOk="0" h="3814175" w="2481297">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g1155dfac060_0_2"/>
            <p:cNvSpPr/>
            <p:nvPr/>
          </p:nvSpPr>
          <p:spPr>
            <a:xfrm>
              <a:off x="5682385" y="4624339"/>
              <a:ext cx="2800721" cy="1510340"/>
            </a:xfrm>
            <a:custGeom>
              <a:rect b="b" l="l" r="r" t="t"/>
              <a:pathLst>
                <a:path extrusionOk="0" h="1510340" w="2800721">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g1155dfac060_0_2"/>
            <p:cNvSpPr/>
            <p:nvPr/>
          </p:nvSpPr>
          <p:spPr>
            <a:xfrm>
              <a:off x="8409784" y="5478840"/>
              <a:ext cx="1181533" cy="695008"/>
            </a:xfrm>
            <a:custGeom>
              <a:rect b="b" l="l" r="r" t="t"/>
              <a:pathLst>
                <a:path extrusionOk="0" h="695008" w="1181533">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g1155dfac060_0_2"/>
            <p:cNvSpPr/>
            <p:nvPr/>
          </p:nvSpPr>
          <p:spPr>
            <a:xfrm>
              <a:off x="8923860" y="5401642"/>
              <a:ext cx="996517" cy="938681"/>
            </a:xfrm>
            <a:custGeom>
              <a:rect b="b" l="l" r="r" t="t"/>
              <a:pathLst>
                <a:path extrusionOk="0" h="938681" w="996517">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g1155dfac060_0_2"/>
            <p:cNvSpPr/>
            <p:nvPr/>
          </p:nvSpPr>
          <p:spPr>
            <a:xfrm>
              <a:off x="7940169" y="6079637"/>
              <a:ext cx="845832" cy="514006"/>
            </a:xfrm>
            <a:custGeom>
              <a:rect b="b" l="l" r="r" t="t"/>
              <a:pathLst>
                <a:path extrusionOk="0" h="514006" w="845832">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g1155dfac060_0_2"/>
            <p:cNvSpPr/>
            <p:nvPr/>
          </p:nvSpPr>
          <p:spPr>
            <a:xfrm>
              <a:off x="8409729" y="5963024"/>
              <a:ext cx="696495" cy="811007"/>
            </a:xfrm>
            <a:custGeom>
              <a:rect b="b" l="l" r="r" t="t"/>
              <a:pathLst>
                <a:path extrusionOk="0" h="811007" w="696495">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g1155dfac060_0_2"/>
            <p:cNvSpPr/>
            <p:nvPr/>
          </p:nvSpPr>
          <p:spPr>
            <a:xfrm>
              <a:off x="4993127" y="1894194"/>
              <a:ext cx="3690953" cy="1171650"/>
            </a:xfrm>
            <a:custGeom>
              <a:rect b="b" l="l" r="r" t="t"/>
              <a:pathLst>
                <a:path extrusionOk="0" h="1171650" w="3690953">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g1155dfac060_0_2"/>
            <p:cNvSpPr/>
            <p:nvPr/>
          </p:nvSpPr>
          <p:spPr>
            <a:xfrm>
              <a:off x="7146071" y="636221"/>
              <a:ext cx="880602" cy="972241"/>
            </a:xfrm>
            <a:custGeom>
              <a:rect b="b" l="l" r="r" t="t"/>
              <a:pathLst>
                <a:path extrusionOk="0" h="972241" w="880602">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g1155dfac060_0_2"/>
            <p:cNvSpPr/>
            <p:nvPr/>
          </p:nvSpPr>
          <p:spPr>
            <a:xfrm>
              <a:off x="7096635" y="1042099"/>
              <a:ext cx="666037" cy="694210"/>
            </a:xfrm>
            <a:custGeom>
              <a:rect b="b" l="l" r="r" t="t"/>
              <a:pathLst>
                <a:path extrusionOk="0" h="694210" w="666037">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8" name="Google Shape;718;g1155dfac060_0_2"/>
            <p:cNvSpPr/>
            <p:nvPr/>
          </p:nvSpPr>
          <p:spPr>
            <a:xfrm>
              <a:off x="5429303" y="3827148"/>
              <a:ext cx="1180497" cy="1087684"/>
            </a:xfrm>
            <a:custGeom>
              <a:rect b="b" l="l" r="r" t="t"/>
              <a:pathLst>
                <a:path extrusionOk="0" h="1087684" w="1180497">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g1155dfac060_0_2"/>
            <p:cNvSpPr/>
            <p:nvPr/>
          </p:nvSpPr>
          <p:spPr>
            <a:xfrm>
              <a:off x="4048670" y="2151346"/>
              <a:ext cx="944710" cy="981482"/>
            </a:xfrm>
            <a:custGeom>
              <a:rect b="b" l="l" r="r" t="t"/>
              <a:pathLst>
                <a:path extrusionOk="0" h="981482" w="944710">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155dfac060_2_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726" name="Google Shape;726;g1155dfac060_2_2"/>
          <p:cNvSpPr txBox="1"/>
          <p:nvPr/>
        </p:nvSpPr>
        <p:spPr>
          <a:xfrm>
            <a:off x="0" y="247000"/>
            <a:ext cx="121407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900"/>
              <a:t>Software and Libraries used</a:t>
            </a:r>
            <a:endParaRPr b="1" sz="2900"/>
          </a:p>
        </p:txBody>
      </p:sp>
      <p:sp>
        <p:nvSpPr>
          <p:cNvPr id="727" name="Google Shape;727;g1155dfac060_2_2"/>
          <p:cNvSpPr txBox="1"/>
          <p:nvPr/>
        </p:nvSpPr>
        <p:spPr>
          <a:xfrm>
            <a:off x="727625" y="1746125"/>
            <a:ext cx="48819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t>Software used:</a:t>
            </a:r>
            <a:endParaRPr b="1" sz="2300"/>
          </a:p>
          <a:p>
            <a:pPr indent="0" lvl="0" marL="0" rtl="0" algn="l">
              <a:spcBef>
                <a:spcPts val="0"/>
              </a:spcBef>
              <a:spcAft>
                <a:spcPts val="0"/>
              </a:spcAft>
              <a:buNone/>
            </a:pPr>
            <a:r>
              <a:t/>
            </a:r>
            <a:endParaRPr b="1" sz="2300"/>
          </a:p>
          <a:p>
            <a:pPr indent="-374650" lvl="0" marL="457200" rtl="0" algn="l">
              <a:spcBef>
                <a:spcPts val="0"/>
              </a:spcBef>
              <a:spcAft>
                <a:spcPts val="0"/>
              </a:spcAft>
              <a:buSzPts val="2300"/>
              <a:buAutoNum type="arabicPeriod"/>
            </a:pPr>
            <a:r>
              <a:rPr lang="en-US" sz="2300"/>
              <a:t>Flask</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AutoNum type="arabicPeriod"/>
            </a:pPr>
            <a:r>
              <a:rPr lang="en-US" sz="2300"/>
              <a:t>MongoDB</a:t>
            </a:r>
            <a:endParaRPr sz="2300"/>
          </a:p>
          <a:p>
            <a:pPr indent="0" lvl="0" marL="457200" rtl="0" algn="l">
              <a:spcBef>
                <a:spcPts val="0"/>
              </a:spcBef>
              <a:spcAft>
                <a:spcPts val="0"/>
              </a:spcAft>
              <a:buNone/>
            </a:pPr>
            <a:r>
              <a:t/>
            </a:r>
            <a:endParaRPr sz="2300"/>
          </a:p>
          <a:p>
            <a:pPr indent="-374650" lvl="0" marL="457200" rtl="0" algn="l">
              <a:spcBef>
                <a:spcPts val="0"/>
              </a:spcBef>
              <a:spcAft>
                <a:spcPts val="0"/>
              </a:spcAft>
              <a:buSzPts val="2300"/>
              <a:buAutoNum type="arabicPeriod"/>
            </a:pPr>
            <a:r>
              <a:rPr lang="en-US" sz="2300"/>
              <a:t>Studio 3T</a:t>
            </a:r>
            <a:endParaRPr sz="2300"/>
          </a:p>
        </p:txBody>
      </p:sp>
      <p:sp>
        <p:nvSpPr>
          <p:cNvPr id="728" name="Google Shape;728;g1155dfac060_2_2"/>
          <p:cNvSpPr txBox="1"/>
          <p:nvPr/>
        </p:nvSpPr>
        <p:spPr>
          <a:xfrm>
            <a:off x="4018375" y="1746125"/>
            <a:ext cx="30987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Libraries Used:</a:t>
            </a:r>
            <a:endParaRPr b="1" sz="2200"/>
          </a:p>
          <a:p>
            <a:pPr indent="0" lvl="0" marL="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uuid</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pbkdf2_sha256</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wraps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psutil</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get_mac_address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AutoNum type="arabicPeriod"/>
            </a:pPr>
            <a:r>
              <a:rPr lang="en-US" sz="2200"/>
              <a:t>pymongo</a:t>
            </a:r>
            <a:endParaRPr sz="2200"/>
          </a:p>
        </p:txBody>
      </p:sp>
      <p:grpSp>
        <p:nvGrpSpPr>
          <p:cNvPr id="729" name="Google Shape;729;g1155dfac060_2_2"/>
          <p:cNvGrpSpPr/>
          <p:nvPr/>
        </p:nvGrpSpPr>
        <p:grpSpPr>
          <a:xfrm>
            <a:off x="7246190" y="1531314"/>
            <a:ext cx="4967256" cy="5451283"/>
            <a:chOff x="7350231" y="1734252"/>
            <a:chExt cx="4870814" cy="5345443"/>
          </a:xfrm>
        </p:grpSpPr>
        <p:grpSp>
          <p:nvGrpSpPr>
            <p:cNvPr id="730" name="Google Shape;730;g1155dfac060_2_2"/>
            <p:cNvGrpSpPr/>
            <p:nvPr/>
          </p:nvGrpSpPr>
          <p:grpSpPr>
            <a:xfrm>
              <a:off x="7496004" y="1839383"/>
              <a:ext cx="3874490" cy="3979118"/>
              <a:chOff x="7496004" y="1839383"/>
              <a:chExt cx="3874490" cy="3979118"/>
            </a:xfrm>
          </p:grpSpPr>
          <p:sp>
            <p:nvSpPr>
              <p:cNvPr id="731" name="Google Shape;731;g1155dfac060_2_2"/>
              <p:cNvSpPr/>
              <p:nvPr/>
            </p:nvSpPr>
            <p:spPr>
              <a:xfrm rot="8222725">
                <a:off x="10843377" y="4413808"/>
                <a:ext cx="424543" cy="468098"/>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2" name="Google Shape;732;g1155dfac060_2_2"/>
              <p:cNvSpPr/>
              <p:nvPr/>
            </p:nvSpPr>
            <p:spPr>
              <a:xfrm rot="-907440">
                <a:off x="7608348" y="2961072"/>
                <a:ext cx="391744" cy="318215"/>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3" name="Google Shape;733;g1155dfac060_2_2"/>
              <p:cNvSpPr/>
              <p:nvPr/>
            </p:nvSpPr>
            <p:spPr>
              <a:xfrm flipH="1" rot="5400000">
                <a:off x="10826032" y="2918554"/>
                <a:ext cx="394547" cy="388160"/>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4" name="Google Shape;734;g1155dfac060_2_2"/>
              <p:cNvSpPr/>
              <p:nvPr/>
            </p:nvSpPr>
            <p:spPr>
              <a:xfrm>
                <a:off x="11062223" y="3784811"/>
                <a:ext cx="287153" cy="281589"/>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5" name="Google Shape;735;g1155dfac060_2_2"/>
              <p:cNvSpPr/>
              <p:nvPr/>
            </p:nvSpPr>
            <p:spPr>
              <a:xfrm>
                <a:off x="8077159" y="2346892"/>
                <a:ext cx="396000" cy="306403"/>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6" name="Google Shape;736;g1155dfac060_2_2"/>
              <p:cNvSpPr/>
              <p:nvPr/>
            </p:nvSpPr>
            <p:spPr>
              <a:xfrm>
                <a:off x="8560619" y="5355763"/>
                <a:ext cx="377591" cy="263102"/>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37" name="Google Shape;737;g1155dfac060_2_2"/>
              <p:cNvSpPr/>
              <p:nvPr/>
            </p:nvSpPr>
            <p:spPr>
              <a:xfrm rot="2519233">
                <a:off x="8828818" y="1918660"/>
                <a:ext cx="389527" cy="397448"/>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38" name="Google Shape;738;g1155dfac060_2_2"/>
              <p:cNvSpPr/>
              <p:nvPr/>
            </p:nvSpPr>
            <p:spPr>
              <a:xfrm rot="-2092520">
                <a:off x="10108832" y="1974616"/>
                <a:ext cx="133128" cy="504217"/>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39" name="Google Shape;739;g1155dfac060_2_2"/>
              <p:cNvSpPr/>
              <p:nvPr/>
            </p:nvSpPr>
            <p:spPr>
              <a:xfrm rot="-8100000">
                <a:off x="9504056" y="5363901"/>
                <a:ext cx="71701" cy="502898"/>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40" name="Google Shape;740;g1155dfac060_2_2"/>
              <p:cNvSpPr/>
              <p:nvPr/>
            </p:nvSpPr>
            <p:spPr>
              <a:xfrm>
                <a:off x="10146073" y="5282722"/>
                <a:ext cx="143219" cy="396821"/>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41" name="Google Shape;741;g1155dfac060_2_2"/>
              <p:cNvSpPr/>
              <p:nvPr/>
            </p:nvSpPr>
            <p:spPr>
              <a:xfrm rot="10800000">
                <a:off x="9236042" y="1920979"/>
                <a:ext cx="348483" cy="352351"/>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2" name="Google Shape;742;g1155dfac060_2_2"/>
              <p:cNvSpPr/>
              <p:nvPr/>
            </p:nvSpPr>
            <p:spPr>
              <a:xfrm>
                <a:off x="8136976" y="5049647"/>
                <a:ext cx="353584" cy="355930"/>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3" name="Google Shape;743;g1155dfac060_2_2"/>
              <p:cNvSpPr/>
              <p:nvPr/>
            </p:nvSpPr>
            <p:spPr>
              <a:xfrm>
                <a:off x="9626515" y="1969444"/>
                <a:ext cx="330517" cy="338709"/>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4" name="Google Shape;744;g1155dfac060_2_2"/>
              <p:cNvSpPr/>
              <p:nvPr/>
            </p:nvSpPr>
            <p:spPr>
              <a:xfrm>
                <a:off x="10765361" y="4863776"/>
                <a:ext cx="326700" cy="231660"/>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5" name="Google Shape;745;g1155dfac060_2_2"/>
              <p:cNvSpPr/>
              <p:nvPr/>
            </p:nvSpPr>
            <p:spPr>
              <a:xfrm>
                <a:off x="7818475" y="4673961"/>
                <a:ext cx="327621" cy="327378"/>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6" name="Google Shape;746;g1155dfac060_2_2"/>
              <p:cNvSpPr/>
              <p:nvPr/>
            </p:nvSpPr>
            <p:spPr>
              <a:xfrm>
                <a:off x="10999746" y="4139499"/>
                <a:ext cx="330517" cy="232586"/>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47" name="Google Shape;747;g1155dfac060_2_2"/>
              <p:cNvSpPr/>
              <p:nvPr/>
            </p:nvSpPr>
            <p:spPr>
              <a:xfrm>
                <a:off x="9698244" y="5398653"/>
                <a:ext cx="299787" cy="365325"/>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g1155dfac060_2_2"/>
              <p:cNvSpPr/>
              <p:nvPr/>
            </p:nvSpPr>
            <p:spPr>
              <a:xfrm>
                <a:off x="7800500" y="2582839"/>
                <a:ext cx="298788" cy="345828"/>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g1155dfac060_2_2"/>
              <p:cNvSpPr/>
              <p:nvPr/>
            </p:nvSpPr>
            <p:spPr>
              <a:xfrm>
                <a:off x="10645011" y="2518278"/>
                <a:ext cx="339941" cy="338221"/>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50" name="Google Shape;750;g1155dfac060_2_2"/>
              <p:cNvSpPr/>
              <p:nvPr/>
            </p:nvSpPr>
            <p:spPr>
              <a:xfrm flipH="1">
                <a:off x="10349377" y="2251006"/>
                <a:ext cx="437840" cy="278585"/>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g1155dfac060_2_2"/>
              <p:cNvSpPr/>
              <p:nvPr/>
            </p:nvSpPr>
            <p:spPr>
              <a:xfrm>
                <a:off x="11003273" y="3365017"/>
                <a:ext cx="357131" cy="364452"/>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g1155dfac060_2_2"/>
              <p:cNvSpPr/>
              <p:nvPr/>
            </p:nvSpPr>
            <p:spPr>
              <a:xfrm>
                <a:off x="9028038" y="5418963"/>
                <a:ext cx="352553" cy="396532"/>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53" name="Google Shape;753;g1155dfac060_2_2"/>
              <p:cNvSpPr/>
              <p:nvPr/>
            </p:nvSpPr>
            <p:spPr>
              <a:xfrm>
                <a:off x="7496004" y="3682990"/>
                <a:ext cx="318807" cy="268023"/>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g1155dfac060_2_2"/>
              <p:cNvSpPr/>
              <p:nvPr/>
            </p:nvSpPr>
            <p:spPr>
              <a:xfrm>
                <a:off x="7501595" y="3961380"/>
                <a:ext cx="345551" cy="267010"/>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g1155dfac060_2_2"/>
              <p:cNvSpPr/>
              <p:nvPr/>
            </p:nvSpPr>
            <p:spPr>
              <a:xfrm rot="10800000">
                <a:off x="7553080" y="3327826"/>
                <a:ext cx="302963" cy="327026"/>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g1155dfac060_2_2"/>
              <p:cNvSpPr/>
              <p:nvPr/>
            </p:nvSpPr>
            <p:spPr>
              <a:xfrm>
                <a:off x="8516432" y="2099615"/>
                <a:ext cx="297033" cy="2970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g1155dfac060_2_2"/>
              <p:cNvSpPr/>
              <p:nvPr/>
            </p:nvSpPr>
            <p:spPr>
              <a:xfrm flipH="1">
                <a:off x="7609872" y="4297323"/>
                <a:ext cx="335613" cy="324491"/>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58" name="Google Shape;758;g1155dfac060_2_2"/>
            <p:cNvSpPr/>
            <p:nvPr/>
          </p:nvSpPr>
          <p:spPr>
            <a:xfrm>
              <a:off x="7350231" y="1734252"/>
              <a:ext cx="4244100" cy="4244100"/>
            </a:xfrm>
            <a:prstGeom prst="donut">
              <a:avLst>
                <a:gd fmla="val 14003" name="adj"/>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grpSp>
          <p:nvGrpSpPr>
            <p:cNvPr id="759" name="Google Shape;759;g1155dfac060_2_2"/>
            <p:cNvGrpSpPr/>
            <p:nvPr/>
          </p:nvGrpSpPr>
          <p:grpSpPr>
            <a:xfrm>
              <a:off x="7907899" y="2308624"/>
              <a:ext cx="4313146" cy="4771071"/>
              <a:chOff x="7907899" y="2308624"/>
              <a:chExt cx="4313146" cy="4771071"/>
            </a:xfrm>
          </p:grpSpPr>
          <p:sp>
            <p:nvSpPr>
              <p:cNvPr id="760" name="Google Shape;760;g1155dfac060_2_2"/>
              <p:cNvSpPr/>
              <p:nvPr/>
            </p:nvSpPr>
            <p:spPr>
              <a:xfrm rot="8351095">
                <a:off x="11200393" y="4959768"/>
                <a:ext cx="306466" cy="2299345"/>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61" name="Google Shape;761;g1155dfac060_2_2"/>
              <p:cNvSpPr/>
              <p:nvPr/>
            </p:nvSpPr>
            <p:spPr>
              <a:xfrm>
                <a:off x="7907899" y="2308624"/>
                <a:ext cx="3099900" cy="3099900"/>
              </a:xfrm>
              <a:prstGeom prst="donut">
                <a:avLst>
                  <a:gd fmla="val 3665"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62" name="Google Shape;762;g1155dfac060_2_2"/>
              <p:cNvSpPr/>
              <p:nvPr/>
            </p:nvSpPr>
            <p:spPr>
              <a:xfrm rot="8400020">
                <a:off x="10257414" y="4979919"/>
                <a:ext cx="498924" cy="307483"/>
              </a:xfrm>
              <a:prstGeom prst="round2SameRect">
                <a:avLst>
                  <a:gd fmla="val 31004" name="adj1"/>
                  <a:gd fmla="val 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grpSp>
        <p:grpSp>
          <p:nvGrpSpPr>
            <p:cNvPr id="763" name="Google Shape;763;g1155dfac060_2_2"/>
            <p:cNvGrpSpPr/>
            <p:nvPr/>
          </p:nvGrpSpPr>
          <p:grpSpPr>
            <a:xfrm>
              <a:off x="8045579" y="2409380"/>
              <a:ext cx="2808741" cy="2846616"/>
              <a:chOff x="8045579" y="2409380"/>
              <a:chExt cx="2808741" cy="2846616"/>
            </a:xfrm>
          </p:grpSpPr>
          <p:sp>
            <p:nvSpPr>
              <p:cNvPr id="764" name="Google Shape;764;g1155dfac060_2_2"/>
              <p:cNvSpPr/>
              <p:nvPr/>
            </p:nvSpPr>
            <p:spPr>
              <a:xfrm>
                <a:off x="10509374" y="3444941"/>
                <a:ext cx="344559" cy="344284"/>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65" name="Google Shape;765;g1155dfac060_2_2"/>
              <p:cNvSpPr/>
              <p:nvPr/>
            </p:nvSpPr>
            <p:spPr>
              <a:xfrm>
                <a:off x="8174482" y="4174830"/>
                <a:ext cx="388452" cy="393995"/>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66" name="Google Shape;766;g1155dfac060_2_2"/>
              <p:cNvSpPr/>
              <p:nvPr/>
            </p:nvSpPr>
            <p:spPr>
              <a:xfrm>
                <a:off x="9225535" y="2409380"/>
                <a:ext cx="392011" cy="391260"/>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67" name="Google Shape;767;g1155dfac060_2_2"/>
              <p:cNvSpPr/>
              <p:nvPr/>
            </p:nvSpPr>
            <p:spPr>
              <a:xfrm rot="9877425">
                <a:off x="10074870" y="2718046"/>
                <a:ext cx="349609" cy="421490"/>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68" name="Google Shape;768;g1155dfac060_2_2"/>
              <p:cNvSpPr/>
              <p:nvPr/>
            </p:nvSpPr>
            <p:spPr>
              <a:xfrm rot="3615307">
                <a:off x="8508590" y="4424020"/>
                <a:ext cx="160572" cy="474103"/>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69" name="Google Shape;769;g1155dfac060_2_2"/>
              <p:cNvSpPr/>
              <p:nvPr/>
            </p:nvSpPr>
            <p:spPr>
              <a:xfrm>
                <a:off x="8045579" y="3848133"/>
                <a:ext cx="327636" cy="258329"/>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70" name="Google Shape;770;g1155dfac060_2_2"/>
              <p:cNvSpPr/>
              <p:nvPr/>
            </p:nvSpPr>
            <p:spPr>
              <a:xfrm>
                <a:off x="9003511" y="4923426"/>
                <a:ext cx="305910" cy="332570"/>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000000"/>
                  </a:solidFill>
                  <a:latin typeface="Arial"/>
                  <a:ea typeface="Arial"/>
                  <a:cs typeface="Arial"/>
                  <a:sym typeface="Arial"/>
                </a:endParaRPr>
              </a:p>
            </p:txBody>
          </p:sp>
          <p:sp>
            <p:nvSpPr>
              <p:cNvPr id="771" name="Google Shape;771;g1155dfac060_2_2"/>
              <p:cNvSpPr/>
              <p:nvPr/>
            </p:nvSpPr>
            <p:spPr>
              <a:xfrm>
                <a:off x="9848127" y="4821478"/>
                <a:ext cx="258344" cy="332655"/>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FFFFFF"/>
                  </a:solidFill>
                  <a:latin typeface="Arial"/>
                  <a:ea typeface="Arial"/>
                  <a:cs typeface="Arial"/>
                  <a:sym typeface="Arial"/>
                </a:endParaRPr>
              </a:p>
            </p:txBody>
          </p:sp>
          <p:sp>
            <p:nvSpPr>
              <p:cNvPr id="772" name="Google Shape;772;g1155dfac060_2_2"/>
              <p:cNvSpPr/>
              <p:nvPr/>
            </p:nvSpPr>
            <p:spPr>
              <a:xfrm>
                <a:off x="10547386" y="3842640"/>
                <a:ext cx="306934" cy="30690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g1155dfac060_2_2"/>
              <p:cNvSpPr/>
              <p:nvPr/>
            </p:nvSpPr>
            <p:spPr>
              <a:xfrm>
                <a:off x="10401733" y="3025716"/>
                <a:ext cx="253982" cy="373001"/>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g1155dfac060_2_2"/>
              <p:cNvSpPr/>
              <p:nvPr/>
            </p:nvSpPr>
            <p:spPr>
              <a:xfrm>
                <a:off x="9438297" y="5013963"/>
                <a:ext cx="298098" cy="207712"/>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g1155dfac060_2_2"/>
              <p:cNvSpPr/>
              <p:nvPr/>
            </p:nvSpPr>
            <p:spPr>
              <a:xfrm rot="698018">
                <a:off x="10106952" y="4569842"/>
                <a:ext cx="337621" cy="342658"/>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g1155dfac060_2_2"/>
              <p:cNvSpPr/>
              <p:nvPr/>
            </p:nvSpPr>
            <p:spPr>
              <a:xfrm>
                <a:off x="8506880" y="2771935"/>
                <a:ext cx="319747" cy="364276"/>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g1155dfac060_2_2"/>
              <p:cNvSpPr/>
              <p:nvPr/>
            </p:nvSpPr>
            <p:spPr>
              <a:xfrm>
                <a:off x="9655543" y="2519661"/>
                <a:ext cx="336637" cy="33660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g1155dfac060_2_2"/>
              <p:cNvSpPr/>
              <p:nvPr/>
            </p:nvSpPr>
            <p:spPr>
              <a:xfrm rot="2623618">
                <a:off x="8944383" y="2515375"/>
                <a:ext cx="148234" cy="379112"/>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g1155dfac060_2_2"/>
              <p:cNvSpPr/>
              <p:nvPr/>
            </p:nvSpPr>
            <p:spPr>
              <a:xfrm rot="8545884">
                <a:off x="8652241" y="4752284"/>
                <a:ext cx="317558" cy="316711"/>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g1155dfac060_2_2"/>
              <p:cNvSpPr/>
              <p:nvPr/>
            </p:nvSpPr>
            <p:spPr>
              <a:xfrm>
                <a:off x="8268788" y="3120081"/>
                <a:ext cx="291998" cy="252016"/>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781" name="Google Shape;781;g1155dfac060_2_2"/>
              <p:cNvSpPr/>
              <p:nvPr/>
            </p:nvSpPr>
            <p:spPr>
              <a:xfrm>
                <a:off x="10509375" y="4197069"/>
                <a:ext cx="172361" cy="348779"/>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782" name="Google Shape;782;g1155dfac060_2_2"/>
              <p:cNvSpPr/>
              <p:nvPr/>
            </p:nvSpPr>
            <p:spPr>
              <a:xfrm>
                <a:off x="8105957" y="3478924"/>
                <a:ext cx="284596" cy="282581"/>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783" name="Google Shape;783;g1155dfac060_2_2"/>
            <p:cNvGrpSpPr/>
            <p:nvPr/>
          </p:nvGrpSpPr>
          <p:grpSpPr>
            <a:xfrm>
              <a:off x="8955643" y="3191206"/>
              <a:ext cx="1044259" cy="1340535"/>
              <a:chOff x="3425013" y="0"/>
              <a:chExt cx="5341478" cy="6856954"/>
            </a:xfrm>
          </p:grpSpPr>
          <p:sp>
            <p:nvSpPr>
              <p:cNvPr id="784" name="Google Shape;784;g1155dfac060_2_2"/>
              <p:cNvSpPr/>
              <p:nvPr/>
            </p:nvSpPr>
            <p:spPr>
              <a:xfrm>
                <a:off x="3425013" y="0"/>
                <a:ext cx="5341478" cy="6856954"/>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rgbClr val="00BDF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g1155dfac060_2_2"/>
              <p:cNvSpPr/>
              <p:nvPr/>
            </p:nvSpPr>
            <p:spPr>
              <a:xfrm>
                <a:off x="3692070" y="321376"/>
                <a:ext cx="4817313" cy="6184138"/>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g1155dfac060_2_2"/>
              <p:cNvSpPr/>
              <p:nvPr/>
            </p:nvSpPr>
            <p:spPr>
              <a:xfrm>
                <a:off x="5077582" y="3107623"/>
                <a:ext cx="1971904" cy="1813799"/>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g1155dfac060_2_2"/>
              <p:cNvSpPr/>
              <p:nvPr/>
            </p:nvSpPr>
            <p:spPr>
              <a:xfrm>
                <a:off x="5332382" y="1718072"/>
                <a:ext cx="1483576" cy="1261366"/>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g1155dfac060_2_2"/>
              <p:cNvSpPr/>
              <p:nvPr/>
            </p:nvSpPr>
            <p:spPr>
              <a:xfrm>
                <a:off x="5864640" y="3547424"/>
                <a:ext cx="405205" cy="796469"/>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1155dfac060_1_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795" name="Google Shape;795;g1155dfac060_1_0"/>
          <p:cNvSpPr txBox="1"/>
          <p:nvPr/>
        </p:nvSpPr>
        <p:spPr>
          <a:xfrm>
            <a:off x="2717050" y="348700"/>
            <a:ext cx="7047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User Login</a:t>
            </a:r>
            <a:endParaRPr b="1" sz="2200"/>
          </a:p>
        </p:txBody>
      </p:sp>
      <p:pic>
        <p:nvPicPr>
          <p:cNvPr id="796" name="Google Shape;796;g1155dfac060_1_0"/>
          <p:cNvPicPr preferRelativeResize="0"/>
          <p:nvPr/>
        </p:nvPicPr>
        <p:blipFill>
          <a:blip r:embed="rId3">
            <a:alphaModFix/>
          </a:blip>
          <a:stretch>
            <a:fillRect/>
          </a:stretch>
        </p:blipFill>
        <p:spPr>
          <a:xfrm>
            <a:off x="697238" y="1024300"/>
            <a:ext cx="11086622" cy="51564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155dfac060_1_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803" name="Google Shape;803;g1155dfac060_1_7"/>
          <p:cNvSpPr txBox="1"/>
          <p:nvPr/>
        </p:nvSpPr>
        <p:spPr>
          <a:xfrm>
            <a:off x="2760650" y="406850"/>
            <a:ext cx="703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Dashboard</a:t>
            </a:r>
            <a:endParaRPr b="1" sz="2200"/>
          </a:p>
        </p:txBody>
      </p:sp>
      <p:pic>
        <p:nvPicPr>
          <p:cNvPr id="804" name="Google Shape;804;g1155dfac060_1_7"/>
          <p:cNvPicPr preferRelativeResize="0"/>
          <p:nvPr/>
        </p:nvPicPr>
        <p:blipFill>
          <a:blip r:embed="rId3">
            <a:alphaModFix/>
          </a:blip>
          <a:stretch>
            <a:fillRect/>
          </a:stretch>
        </p:blipFill>
        <p:spPr>
          <a:xfrm>
            <a:off x="796550" y="1111500"/>
            <a:ext cx="10960507" cy="50692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1155dfac060_1_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811" name="Google Shape;811;g1155dfac060_1_14"/>
          <p:cNvSpPr txBox="1"/>
          <p:nvPr/>
        </p:nvSpPr>
        <p:spPr>
          <a:xfrm>
            <a:off x="3357150" y="363225"/>
            <a:ext cx="5477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Scan Results</a:t>
            </a:r>
            <a:endParaRPr b="1" sz="3000"/>
          </a:p>
        </p:txBody>
      </p:sp>
      <p:pic>
        <p:nvPicPr>
          <p:cNvPr id="812" name="Google Shape;812;g1155dfac060_1_14"/>
          <p:cNvPicPr preferRelativeResize="0"/>
          <p:nvPr/>
        </p:nvPicPr>
        <p:blipFill>
          <a:blip r:embed="rId3">
            <a:alphaModFix/>
          </a:blip>
          <a:stretch>
            <a:fillRect/>
          </a:stretch>
        </p:blipFill>
        <p:spPr>
          <a:xfrm>
            <a:off x="1014413" y="886425"/>
            <a:ext cx="10163175" cy="5381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1155dfac060_1_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819" name="Google Shape;819;g1155dfac060_1_26"/>
          <p:cNvSpPr txBox="1"/>
          <p:nvPr/>
        </p:nvSpPr>
        <p:spPr>
          <a:xfrm>
            <a:off x="3117450" y="421350"/>
            <a:ext cx="5957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t>Snap of the database</a:t>
            </a:r>
            <a:endParaRPr b="1" sz="2200"/>
          </a:p>
        </p:txBody>
      </p:sp>
      <p:pic>
        <p:nvPicPr>
          <p:cNvPr id="820" name="Google Shape;820;g1155dfac060_1_26"/>
          <p:cNvPicPr preferRelativeResize="0"/>
          <p:nvPr/>
        </p:nvPicPr>
        <p:blipFill>
          <a:blip r:embed="rId3">
            <a:alphaModFix/>
          </a:blip>
          <a:stretch>
            <a:fillRect/>
          </a:stretch>
        </p:blipFill>
        <p:spPr>
          <a:xfrm>
            <a:off x="152400" y="1096950"/>
            <a:ext cx="11887199" cy="4834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155dfac060_3_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pic>
        <p:nvPicPr>
          <p:cNvPr id="827" name="Google Shape;827;g1155dfac060_3_0"/>
          <p:cNvPicPr preferRelativeResize="0"/>
          <p:nvPr/>
        </p:nvPicPr>
        <p:blipFill>
          <a:blip r:embed="rId3">
            <a:alphaModFix/>
          </a:blip>
          <a:stretch>
            <a:fillRect/>
          </a:stretch>
        </p:blipFill>
        <p:spPr>
          <a:xfrm>
            <a:off x="1250799" y="1364126"/>
            <a:ext cx="9690399" cy="5226350"/>
          </a:xfrm>
          <a:prstGeom prst="rect">
            <a:avLst/>
          </a:prstGeom>
          <a:noFill/>
          <a:ln>
            <a:noFill/>
          </a:ln>
        </p:spPr>
      </p:pic>
      <p:sp>
        <p:nvSpPr>
          <p:cNvPr id="828" name="Google Shape;828;g1155dfac060_3_0"/>
          <p:cNvSpPr txBox="1"/>
          <p:nvPr/>
        </p:nvSpPr>
        <p:spPr>
          <a:xfrm>
            <a:off x="3766800" y="324500"/>
            <a:ext cx="46584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100"/>
              <a:t>Paper Presentation</a:t>
            </a:r>
            <a:endParaRPr sz="3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ea756bfb6d_0_1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88900" lvl="0" marL="88900" rtl="0" algn="l">
              <a:lnSpc>
                <a:spcPct val="115000"/>
              </a:lnSpc>
              <a:spcBef>
                <a:spcPts val="1200"/>
              </a:spcBef>
              <a:spcAft>
                <a:spcPts val="1200"/>
              </a:spcAft>
              <a:buClr>
                <a:schemeClr val="dk1"/>
              </a:buClr>
              <a:buSzPts val="2400"/>
              <a:buFont typeface="Arial"/>
              <a:buNone/>
            </a:pPr>
            <a:r>
              <a:rPr b="1" lang="en-US" sz="4400">
                <a:solidFill>
                  <a:srgbClr val="005E7D"/>
                </a:solidFill>
              </a:rPr>
              <a:t>Implementation</a:t>
            </a:r>
            <a:endParaRPr sz="6800"/>
          </a:p>
        </p:txBody>
      </p:sp>
      <p:pic>
        <p:nvPicPr>
          <p:cNvPr id="835" name="Google Shape;835;gea756bfb6d_0_19"/>
          <p:cNvPicPr preferRelativeResize="0"/>
          <p:nvPr/>
        </p:nvPicPr>
        <p:blipFill rotWithShape="1">
          <a:blip r:embed="rId3">
            <a:alphaModFix/>
          </a:blip>
          <a:srcRect b="11619" l="0" r="0" t="19660"/>
          <a:stretch/>
        </p:blipFill>
        <p:spPr>
          <a:xfrm>
            <a:off x="1250750" y="1473400"/>
            <a:ext cx="9116626" cy="4805650"/>
          </a:xfrm>
          <a:prstGeom prst="rect">
            <a:avLst/>
          </a:prstGeom>
          <a:noFill/>
          <a:ln>
            <a:noFill/>
          </a:ln>
        </p:spPr>
      </p:pic>
      <p:sp>
        <p:nvSpPr>
          <p:cNvPr id="836" name="Google Shape;836;gea756bfb6d_0_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155dfac060_3_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843" name="Google Shape;843;g1155dfac060_3_7"/>
          <p:cNvSpPr txBox="1"/>
          <p:nvPr/>
        </p:nvSpPr>
        <p:spPr>
          <a:xfrm>
            <a:off x="1247075" y="2374950"/>
            <a:ext cx="4191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Future Work</a:t>
            </a:r>
            <a:endParaRPr b="1" sz="6000"/>
          </a:p>
        </p:txBody>
      </p:sp>
      <p:sp>
        <p:nvSpPr>
          <p:cNvPr id="844" name="Google Shape;844;g1155dfac060_3_7"/>
          <p:cNvSpPr txBox="1"/>
          <p:nvPr/>
        </p:nvSpPr>
        <p:spPr>
          <a:xfrm>
            <a:off x="726925" y="5295550"/>
            <a:ext cx="289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845" name="Google Shape;845;g1155dfac060_3_7"/>
          <p:cNvSpPr txBox="1"/>
          <p:nvPr/>
        </p:nvSpPr>
        <p:spPr>
          <a:xfrm>
            <a:off x="2116325" y="3924600"/>
            <a:ext cx="30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grpSp>
        <p:nvGrpSpPr>
          <p:cNvPr id="846" name="Google Shape;846;g1155dfac060_3_7"/>
          <p:cNvGrpSpPr/>
          <p:nvPr/>
        </p:nvGrpSpPr>
        <p:grpSpPr>
          <a:xfrm>
            <a:off x="6634787" y="2107764"/>
            <a:ext cx="4562902" cy="2642486"/>
            <a:chOff x="172457" y="111"/>
            <a:chExt cx="11845539" cy="6860036"/>
          </a:xfrm>
        </p:grpSpPr>
        <p:sp>
          <p:nvSpPr>
            <p:cNvPr id="847" name="Google Shape;847;g1155dfac060_3_7"/>
            <p:cNvSpPr/>
            <p:nvPr/>
          </p:nvSpPr>
          <p:spPr>
            <a:xfrm>
              <a:off x="172457" y="139450"/>
              <a:ext cx="11845539" cy="6720697"/>
            </a:xfrm>
            <a:custGeom>
              <a:rect b="b" l="l" r="r" t="t"/>
              <a:pathLst>
                <a:path extrusionOk="0" h="6720697" w="11845539">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rgbClr val="97E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8" name="Google Shape;848;g1155dfac060_3_7"/>
            <p:cNvSpPr/>
            <p:nvPr/>
          </p:nvSpPr>
          <p:spPr>
            <a:xfrm>
              <a:off x="1802672" y="30693"/>
              <a:ext cx="3530701" cy="5882364"/>
            </a:xfrm>
            <a:custGeom>
              <a:rect b="b" l="l" r="r" t="t"/>
              <a:pathLst>
                <a:path extrusionOk="0" h="5882364" w="3530701">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rgbClr val="2C2C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g1155dfac060_3_7"/>
            <p:cNvSpPr/>
            <p:nvPr/>
          </p:nvSpPr>
          <p:spPr>
            <a:xfrm>
              <a:off x="5127296" y="4543591"/>
              <a:ext cx="3355603" cy="1803622"/>
            </a:xfrm>
            <a:custGeom>
              <a:rect b="b" l="l" r="r" t="t"/>
              <a:pathLst>
                <a:path extrusionOk="0" h="1803622" w="3355603">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g1155dfac060_3_7"/>
            <p:cNvSpPr/>
            <p:nvPr/>
          </p:nvSpPr>
          <p:spPr>
            <a:xfrm>
              <a:off x="1993236" y="381283"/>
              <a:ext cx="3261866" cy="5044631"/>
            </a:xfrm>
            <a:custGeom>
              <a:rect b="b" l="l" r="r" t="t"/>
              <a:pathLst>
                <a:path extrusionOk="0" h="5044631" w="3261866">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g1155dfac060_3_7"/>
            <p:cNvSpPr/>
            <p:nvPr/>
          </p:nvSpPr>
          <p:spPr>
            <a:xfrm>
              <a:off x="3298540" y="1717062"/>
              <a:ext cx="2274214" cy="1949573"/>
            </a:xfrm>
            <a:custGeom>
              <a:rect b="b" l="l" r="r" t="t"/>
              <a:pathLst>
                <a:path extrusionOk="0" h="1949573" w="2274214">
                  <a:moveTo>
                    <a:pt x="12960" y="503679"/>
                  </a:moveTo>
                  <a:cubicBezTo>
                    <a:pt x="-52321" y="215684"/>
                    <a:pt x="145654" y="211767"/>
                    <a:pt x="236429" y="196787"/>
                  </a:cubicBezTo>
                  <a:lnTo>
                    <a:pt x="1820572" y="6646"/>
                  </a:lnTo>
                  <a:cubicBezTo>
                    <a:pt x="1937048" y="-21460"/>
                    <a:pt x="2009202" y="40386"/>
                    <a:pt x="2034765" y="176927"/>
                  </a:cubicBezTo>
                  <a:lnTo>
                    <a:pt x="2267304" y="1389790"/>
                  </a:lnTo>
                  <a:cubicBezTo>
                    <a:pt x="2272458" y="1415078"/>
                    <a:pt x="2318430" y="1571136"/>
                    <a:pt x="2081080" y="1626522"/>
                  </a:cubicBezTo>
                  <a:cubicBezTo>
                    <a:pt x="1801812" y="1691666"/>
                    <a:pt x="1166039" y="1833980"/>
                    <a:pt x="642687" y="1933689"/>
                  </a:cubicBezTo>
                  <a:cubicBezTo>
                    <a:pt x="354829" y="1988594"/>
                    <a:pt x="298138" y="1895825"/>
                    <a:pt x="269413" y="1737707"/>
                  </a:cubicBezTo>
                  <a:cubicBezTo>
                    <a:pt x="189908" y="1370137"/>
                    <a:pt x="12960" y="503679"/>
                    <a:pt x="12960" y="503679"/>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2" name="Google Shape;852;g1155dfac060_3_7"/>
            <p:cNvSpPr/>
            <p:nvPr/>
          </p:nvSpPr>
          <p:spPr>
            <a:xfrm>
              <a:off x="6973937" y="111"/>
              <a:ext cx="2170622" cy="2457658"/>
            </a:xfrm>
            <a:custGeom>
              <a:rect b="b" l="l" r="r" t="t"/>
              <a:pathLst>
                <a:path extrusionOk="0" h="2457658" w="2170622">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3" name="Google Shape;853;g1155dfac060_3_7"/>
            <p:cNvSpPr/>
            <p:nvPr/>
          </p:nvSpPr>
          <p:spPr>
            <a:xfrm>
              <a:off x="6257829" y="1450227"/>
              <a:ext cx="2481297" cy="3814175"/>
            </a:xfrm>
            <a:custGeom>
              <a:rect b="b" l="l" r="r" t="t"/>
              <a:pathLst>
                <a:path extrusionOk="0" h="3814175" w="2481297">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4" name="Google Shape;854;g1155dfac060_3_7"/>
            <p:cNvSpPr/>
            <p:nvPr/>
          </p:nvSpPr>
          <p:spPr>
            <a:xfrm>
              <a:off x="5682385" y="4624339"/>
              <a:ext cx="2800721" cy="1510340"/>
            </a:xfrm>
            <a:custGeom>
              <a:rect b="b" l="l" r="r" t="t"/>
              <a:pathLst>
                <a:path extrusionOk="0" h="1510340" w="2800721">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g1155dfac060_3_7"/>
            <p:cNvSpPr/>
            <p:nvPr/>
          </p:nvSpPr>
          <p:spPr>
            <a:xfrm>
              <a:off x="8409784" y="5478840"/>
              <a:ext cx="1181533" cy="695008"/>
            </a:xfrm>
            <a:custGeom>
              <a:rect b="b" l="l" r="r" t="t"/>
              <a:pathLst>
                <a:path extrusionOk="0" h="695008" w="1181533">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6" name="Google Shape;856;g1155dfac060_3_7"/>
            <p:cNvSpPr/>
            <p:nvPr/>
          </p:nvSpPr>
          <p:spPr>
            <a:xfrm>
              <a:off x="8923860" y="5401642"/>
              <a:ext cx="996517" cy="938681"/>
            </a:xfrm>
            <a:custGeom>
              <a:rect b="b" l="l" r="r" t="t"/>
              <a:pathLst>
                <a:path extrusionOk="0" h="938681" w="996517">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7" name="Google Shape;857;g1155dfac060_3_7"/>
            <p:cNvSpPr/>
            <p:nvPr/>
          </p:nvSpPr>
          <p:spPr>
            <a:xfrm>
              <a:off x="7940169" y="6079637"/>
              <a:ext cx="845832" cy="514006"/>
            </a:xfrm>
            <a:custGeom>
              <a:rect b="b" l="l" r="r" t="t"/>
              <a:pathLst>
                <a:path extrusionOk="0" h="514006" w="845832">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8" name="Google Shape;858;g1155dfac060_3_7"/>
            <p:cNvSpPr/>
            <p:nvPr/>
          </p:nvSpPr>
          <p:spPr>
            <a:xfrm>
              <a:off x="8409729" y="5963024"/>
              <a:ext cx="696495" cy="811007"/>
            </a:xfrm>
            <a:custGeom>
              <a:rect b="b" l="l" r="r" t="t"/>
              <a:pathLst>
                <a:path extrusionOk="0" h="811007" w="696495">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9" name="Google Shape;859;g1155dfac060_3_7"/>
            <p:cNvSpPr/>
            <p:nvPr/>
          </p:nvSpPr>
          <p:spPr>
            <a:xfrm>
              <a:off x="4993127" y="1894194"/>
              <a:ext cx="3690953" cy="1171650"/>
            </a:xfrm>
            <a:custGeom>
              <a:rect b="b" l="l" r="r" t="t"/>
              <a:pathLst>
                <a:path extrusionOk="0" h="1171650" w="3690953">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0" name="Google Shape;860;g1155dfac060_3_7"/>
            <p:cNvSpPr/>
            <p:nvPr/>
          </p:nvSpPr>
          <p:spPr>
            <a:xfrm>
              <a:off x="7146071" y="636221"/>
              <a:ext cx="880602" cy="972241"/>
            </a:xfrm>
            <a:custGeom>
              <a:rect b="b" l="l" r="r" t="t"/>
              <a:pathLst>
                <a:path extrusionOk="0" h="972241" w="880602">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g1155dfac060_3_7"/>
            <p:cNvSpPr/>
            <p:nvPr/>
          </p:nvSpPr>
          <p:spPr>
            <a:xfrm>
              <a:off x="7096635" y="1042099"/>
              <a:ext cx="666037" cy="694210"/>
            </a:xfrm>
            <a:custGeom>
              <a:rect b="b" l="l" r="r" t="t"/>
              <a:pathLst>
                <a:path extrusionOk="0" h="694210" w="666037">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g1155dfac060_3_7"/>
            <p:cNvSpPr/>
            <p:nvPr/>
          </p:nvSpPr>
          <p:spPr>
            <a:xfrm>
              <a:off x="5429303" y="3827148"/>
              <a:ext cx="1180497" cy="1087684"/>
            </a:xfrm>
            <a:custGeom>
              <a:rect b="b" l="l" r="r" t="t"/>
              <a:pathLst>
                <a:path extrusionOk="0" h="1087684" w="1180497">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g1155dfac060_3_7"/>
            <p:cNvSpPr/>
            <p:nvPr/>
          </p:nvSpPr>
          <p:spPr>
            <a:xfrm>
              <a:off x="4048670" y="2151346"/>
              <a:ext cx="944710" cy="981482"/>
            </a:xfrm>
            <a:custGeom>
              <a:rect b="b" l="l" r="r" t="t"/>
              <a:pathLst>
                <a:path extrusionOk="0" h="981482" w="944710">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18" name="Shape 218"/>
        <p:cNvGrpSpPr/>
        <p:nvPr/>
      </p:nvGrpSpPr>
      <p:grpSpPr>
        <a:xfrm>
          <a:off x="0" y="0"/>
          <a:ext cx="0" cy="0"/>
          <a:chOff x="0" y="0"/>
          <a:chExt cx="0" cy="0"/>
        </a:xfrm>
      </p:grpSpPr>
      <p:grpSp>
        <p:nvGrpSpPr>
          <p:cNvPr id="219" name="Google Shape;219;gf150442450_0_0"/>
          <p:cNvGrpSpPr/>
          <p:nvPr/>
        </p:nvGrpSpPr>
        <p:grpSpPr>
          <a:xfrm>
            <a:off x="1516844" y="327832"/>
            <a:ext cx="4032639" cy="5045634"/>
            <a:chOff x="169229" y="2084489"/>
            <a:chExt cx="1306245" cy="1903654"/>
          </a:xfrm>
        </p:grpSpPr>
        <p:sp>
          <p:nvSpPr>
            <p:cNvPr id="220" name="Google Shape;220;gf150442450_0_0"/>
            <p:cNvSpPr/>
            <p:nvPr/>
          </p:nvSpPr>
          <p:spPr>
            <a:xfrm>
              <a:off x="1162276" y="2834478"/>
              <a:ext cx="313198" cy="613622"/>
            </a:xfrm>
            <a:custGeom>
              <a:rect b="b" l="l" r="r" t="t"/>
              <a:pathLst>
                <a:path extrusionOk="0" h="613622" w="313198">
                  <a:moveTo>
                    <a:pt x="297384" y="307094"/>
                  </a:moveTo>
                  <a:cubicBezTo>
                    <a:pt x="292364" y="293707"/>
                    <a:pt x="287509" y="280038"/>
                    <a:pt x="294721" y="265708"/>
                  </a:cubicBezTo>
                  <a:cubicBezTo>
                    <a:pt x="294815" y="265520"/>
                    <a:pt x="294203" y="264954"/>
                    <a:pt x="293543" y="264011"/>
                  </a:cubicBezTo>
                  <a:cubicBezTo>
                    <a:pt x="278907" y="272732"/>
                    <a:pt x="270799" y="262338"/>
                    <a:pt x="263140" y="252463"/>
                  </a:cubicBezTo>
                  <a:cubicBezTo>
                    <a:pt x="257860" y="245675"/>
                    <a:pt x="254396" y="237474"/>
                    <a:pt x="249187" y="230639"/>
                  </a:cubicBezTo>
                  <a:cubicBezTo>
                    <a:pt x="243413" y="223050"/>
                    <a:pt x="236790" y="216027"/>
                    <a:pt x="230050" y="209262"/>
                  </a:cubicBezTo>
                  <a:cubicBezTo>
                    <a:pt x="225972" y="205162"/>
                    <a:pt x="219798" y="202828"/>
                    <a:pt x="216592" y="198280"/>
                  </a:cubicBezTo>
                  <a:cubicBezTo>
                    <a:pt x="205209" y="182135"/>
                    <a:pt x="194980" y="165190"/>
                    <a:pt x="183785" y="148904"/>
                  </a:cubicBezTo>
                  <a:cubicBezTo>
                    <a:pt x="175701" y="137120"/>
                    <a:pt x="167075" y="125642"/>
                    <a:pt x="158049" y="114565"/>
                  </a:cubicBezTo>
                  <a:cubicBezTo>
                    <a:pt x="155527" y="111478"/>
                    <a:pt x="150672" y="108697"/>
                    <a:pt x="146830" y="108626"/>
                  </a:cubicBezTo>
                  <a:cubicBezTo>
                    <a:pt x="138110" y="108461"/>
                    <a:pt x="135494" y="107259"/>
                    <a:pt x="134905" y="98445"/>
                  </a:cubicBezTo>
                  <a:cubicBezTo>
                    <a:pt x="133538" y="78011"/>
                    <a:pt x="121895" y="64318"/>
                    <a:pt x="105633" y="53806"/>
                  </a:cubicBezTo>
                  <a:cubicBezTo>
                    <a:pt x="103276" y="52274"/>
                    <a:pt x="98044" y="51284"/>
                    <a:pt x="97030" y="52510"/>
                  </a:cubicBezTo>
                  <a:cubicBezTo>
                    <a:pt x="95192" y="54678"/>
                    <a:pt x="94014" y="59581"/>
                    <a:pt x="95286" y="61749"/>
                  </a:cubicBezTo>
                  <a:cubicBezTo>
                    <a:pt x="99293" y="68607"/>
                    <a:pt x="104007" y="75277"/>
                    <a:pt x="109474" y="81028"/>
                  </a:cubicBezTo>
                  <a:cubicBezTo>
                    <a:pt x="116309" y="88192"/>
                    <a:pt x="121094" y="95711"/>
                    <a:pt x="121023" y="108202"/>
                  </a:cubicBezTo>
                  <a:cubicBezTo>
                    <a:pt x="115744" y="104879"/>
                    <a:pt x="111619" y="103135"/>
                    <a:pt x="108602" y="100212"/>
                  </a:cubicBezTo>
                  <a:cubicBezTo>
                    <a:pt x="92930" y="85105"/>
                    <a:pt x="77540" y="69715"/>
                    <a:pt x="62032" y="54419"/>
                  </a:cubicBezTo>
                  <a:cubicBezTo>
                    <a:pt x="45652" y="38275"/>
                    <a:pt x="29390" y="21989"/>
                    <a:pt x="12798" y="6081"/>
                  </a:cubicBezTo>
                  <a:cubicBezTo>
                    <a:pt x="9922" y="3323"/>
                    <a:pt x="5656" y="1980"/>
                    <a:pt x="2027" y="0"/>
                  </a:cubicBezTo>
                  <a:cubicBezTo>
                    <a:pt x="1343" y="683"/>
                    <a:pt x="660" y="1367"/>
                    <a:pt x="0" y="2050"/>
                  </a:cubicBezTo>
                  <a:cubicBezTo>
                    <a:pt x="2098" y="6623"/>
                    <a:pt x="3465" y="11713"/>
                    <a:pt x="6387" y="15649"/>
                  </a:cubicBezTo>
                  <a:cubicBezTo>
                    <a:pt x="23686" y="38840"/>
                    <a:pt x="40537" y="62409"/>
                    <a:pt x="59062" y="84586"/>
                  </a:cubicBezTo>
                  <a:cubicBezTo>
                    <a:pt x="92623" y="124747"/>
                    <a:pt x="125077" y="165755"/>
                    <a:pt x="149328" y="212185"/>
                  </a:cubicBezTo>
                  <a:cubicBezTo>
                    <a:pt x="181735" y="274240"/>
                    <a:pt x="204949" y="340137"/>
                    <a:pt x="225713" y="406929"/>
                  </a:cubicBezTo>
                  <a:cubicBezTo>
                    <a:pt x="236932" y="443012"/>
                    <a:pt x="237969" y="480863"/>
                    <a:pt x="246312" y="517417"/>
                  </a:cubicBezTo>
                  <a:cubicBezTo>
                    <a:pt x="252722" y="545534"/>
                    <a:pt x="259062" y="573651"/>
                    <a:pt x="265756" y="601697"/>
                  </a:cubicBezTo>
                  <a:cubicBezTo>
                    <a:pt x="266769" y="605892"/>
                    <a:pt x="269621" y="609663"/>
                    <a:pt x="271600" y="613623"/>
                  </a:cubicBezTo>
                  <a:cubicBezTo>
                    <a:pt x="272308" y="613481"/>
                    <a:pt x="272991" y="613316"/>
                    <a:pt x="273698" y="613175"/>
                  </a:cubicBezTo>
                  <a:cubicBezTo>
                    <a:pt x="274452" y="610417"/>
                    <a:pt x="275914" y="607660"/>
                    <a:pt x="275843" y="604926"/>
                  </a:cubicBezTo>
                  <a:cubicBezTo>
                    <a:pt x="275442" y="587391"/>
                    <a:pt x="276927" y="569432"/>
                    <a:pt x="273698" y="552392"/>
                  </a:cubicBezTo>
                  <a:cubicBezTo>
                    <a:pt x="263776" y="500071"/>
                    <a:pt x="251945" y="448103"/>
                    <a:pt x="240985" y="395970"/>
                  </a:cubicBezTo>
                  <a:cubicBezTo>
                    <a:pt x="234457" y="364836"/>
                    <a:pt x="228070" y="333656"/>
                    <a:pt x="221895" y="302451"/>
                  </a:cubicBezTo>
                  <a:cubicBezTo>
                    <a:pt x="221188" y="298845"/>
                    <a:pt x="222154" y="294909"/>
                    <a:pt x="222366" y="291139"/>
                  </a:cubicBezTo>
                  <a:cubicBezTo>
                    <a:pt x="223521" y="290879"/>
                    <a:pt x="224676" y="290620"/>
                    <a:pt x="225831" y="290361"/>
                  </a:cubicBezTo>
                  <a:cubicBezTo>
                    <a:pt x="228730" y="295286"/>
                    <a:pt x="232336" y="299953"/>
                    <a:pt x="234363" y="305209"/>
                  </a:cubicBezTo>
                  <a:cubicBezTo>
                    <a:pt x="240090" y="319915"/>
                    <a:pt x="244332" y="335235"/>
                    <a:pt x="250719" y="349635"/>
                  </a:cubicBezTo>
                  <a:cubicBezTo>
                    <a:pt x="256847" y="363517"/>
                    <a:pt x="264082" y="377092"/>
                    <a:pt x="272402" y="389748"/>
                  </a:cubicBezTo>
                  <a:cubicBezTo>
                    <a:pt x="277917" y="398138"/>
                    <a:pt x="285789" y="398728"/>
                    <a:pt x="295805" y="394650"/>
                  </a:cubicBezTo>
                  <a:cubicBezTo>
                    <a:pt x="294792" y="393236"/>
                    <a:pt x="294132" y="391468"/>
                    <a:pt x="292883" y="390691"/>
                  </a:cubicBezTo>
                  <a:cubicBezTo>
                    <a:pt x="283644" y="384869"/>
                    <a:pt x="278011" y="376055"/>
                    <a:pt x="274075" y="366415"/>
                  </a:cubicBezTo>
                  <a:cubicBezTo>
                    <a:pt x="266439" y="347726"/>
                    <a:pt x="259793" y="328612"/>
                    <a:pt x="252227" y="309875"/>
                  </a:cubicBezTo>
                  <a:cubicBezTo>
                    <a:pt x="247632" y="298468"/>
                    <a:pt x="242376" y="287297"/>
                    <a:pt x="236743" y="276361"/>
                  </a:cubicBezTo>
                  <a:cubicBezTo>
                    <a:pt x="235305" y="273557"/>
                    <a:pt x="231417" y="271742"/>
                    <a:pt x="228306" y="270139"/>
                  </a:cubicBezTo>
                  <a:cubicBezTo>
                    <a:pt x="223686" y="267782"/>
                    <a:pt x="217653" y="267170"/>
                    <a:pt x="214188" y="263776"/>
                  </a:cubicBezTo>
                  <a:cubicBezTo>
                    <a:pt x="207330" y="257106"/>
                    <a:pt x="201202" y="249493"/>
                    <a:pt x="195899" y="241504"/>
                  </a:cubicBezTo>
                  <a:cubicBezTo>
                    <a:pt x="178930" y="215979"/>
                    <a:pt x="162267" y="190219"/>
                    <a:pt x="145887" y="164294"/>
                  </a:cubicBezTo>
                  <a:cubicBezTo>
                    <a:pt x="138911" y="153241"/>
                    <a:pt x="132760" y="141669"/>
                    <a:pt x="126609" y="130120"/>
                  </a:cubicBezTo>
                  <a:cubicBezTo>
                    <a:pt x="125030" y="127174"/>
                    <a:pt x="124888" y="123498"/>
                    <a:pt x="124063" y="120151"/>
                  </a:cubicBezTo>
                  <a:cubicBezTo>
                    <a:pt x="124912" y="119632"/>
                    <a:pt x="125760" y="119114"/>
                    <a:pt x="126609" y="118595"/>
                  </a:cubicBezTo>
                  <a:cubicBezTo>
                    <a:pt x="133066" y="125171"/>
                    <a:pt x="140207" y="131228"/>
                    <a:pt x="145887" y="138440"/>
                  </a:cubicBezTo>
                  <a:cubicBezTo>
                    <a:pt x="176998" y="177893"/>
                    <a:pt x="208296" y="217181"/>
                    <a:pt x="238393" y="257389"/>
                  </a:cubicBezTo>
                  <a:cubicBezTo>
                    <a:pt x="258049" y="283667"/>
                    <a:pt x="277610" y="310205"/>
                    <a:pt x="291115" y="340538"/>
                  </a:cubicBezTo>
                  <a:cubicBezTo>
                    <a:pt x="293330" y="345510"/>
                    <a:pt x="297526" y="350130"/>
                    <a:pt x="301909" y="353406"/>
                  </a:cubicBezTo>
                  <a:cubicBezTo>
                    <a:pt x="304549" y="355362"/>
                    <a:pt x="309357" y="354443"/>
                    <a:pt x="313199" y="354796"/>
                  </a:cubicBezTo>
                  <a:cubicBezTo>
                    <a:pt x="313199" y="351332"/>
                    <a:pt x="313199" y="347867"/>
                    <a:pt x="313199" y="344379"/>
                  </a:cubicBezTo>
                  <a:cubicBezTo>
                    <a:pt x="307848" y="331959"/>
                    <a:pt x="302121" y="319727"/>
                    <a:pt x="297384" y="3070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 name="Google Shape;221;gf150442450_0_0"/>
            <p:cNvSpPr/>
            <p:nvPr/>
          </p:nvSpPr>
          <p:spPr>
            <a:xfrm>
              <a:off x="720533" y="2084489"/>
              <a:ext cx="230932" cy="61420"/>
            </a:xfrm>
            <a:custGeom>
              <a:rect b="b" l="l" r="r" t="t"/>
              <a:pathLst>
                <a:path extrusionOk="0" h="61420" w="230932">
                  <a:moveTo>
                    <a:pt x="21640" y="61089"/>
                  </a:moveTo>
                  <a:cubicBezTo>
                    <a:pt x="44878" y="58190"/>
                    <a:pt x="68163" y="54938"/>
                    <a:pt x="91543" y="53830"/>
                  </a:cubicBezTo>
                  <a:cubicBezTo>
                    <a:pt x="124421" y="52251"/>
                    <a:pt x="157369" y="52628"/>
                    <a:pt x="190294" y="51803"/>
                  </a:cubicBezTo>
                  <a:cubicBezTo>
                    <a:pt x="200145" y="51544"/>
                    <a:pt x="210044" y="50554"/>
                    <a:pt x="219754" y="48975"/>
                  </a:cubicBezTo>
                  <a:cubicBezTo>
                    <a:pt x="230855" y="47160"/>
                    <a:pt x="233730" y="42022"/>
                    <a:pt x="228192" y="32359"/>
                  </a:cubicBezTo>
                  <a:cubicBezTo>
                    <a:pt x="221758" y="21117"/>
                    <a:pt x="213768" y="10747"/>
                    <a:pt x="206438" y="0"/>
                  </a:cubicBezTo>
                  <a:cubicBezTo>
                    <a:pt x="204953" y="0"/>
                    <a:pt x="203469" y="0"/>
                    <a:pt x="201984" y="0"/>
                  </a:cubicBezTo>
                  <a:cubicBezTo>
                    <a:pt x="202926" y="3983"/>
                    <a:pt x="203398" y="8178"/>
                    <a:pt x="204883" y="11949"/>
                  </a:cubicBezTo>
                  <a:cubicBezTo>
                    <a:pt x="208159" y="20222"/>
                    <a:pt x="207075" y="24935"/>
                    <a:pt x="198637" y="27787"/>
                  </a:cubicBezTo>
                  <a:cubicBezTo>
                    <a:pt x="191025" y="30356"/>
                    <a:pt x="182870" y="32171"/>
                    <a:pt x="174880" y="32548"/>
                  </a:cubicBezTo>
                  <a:cubicBezTo>
                    <a:pt x="131633" y="34622"/>
                    <a:pt x="89210" y="27622"/>
                    <a:pt x="46834" y="20057"/>
                  </a:cubicBezTo>
                  <a:cubicBezTo>
                    <a:pt x="36158" y="18148"/>
                    <a:pt x="25387" y="16356"/>
                    <a:pt x="14593" y="15696"/>
                  </a:cubicBezTo>
                  <a:cubicBezTo>
                    <a:pt x="4293" y="15060"/>
                    <a:pt x="287" y="19067"/>
                    <a:pt x="27" y="29036"/>
                  </a:cubicBezTo>
                  <a:cubicBezTo>
                    <a:pt x="-138" y="35164"/>
                    <a:pt x="452" y="41409"/>
                    <a:pt x="1512" y="47466"/>
                  </a:cubicBezTo>
                  <a:cubicBezTo>
                    <a:pt x="3539" y="59251"/>
                    <a:pt x="9643" y="62574"/>
                    <a:pt x="21640" y="610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gf150442450_0_0"/>
            <p:cNvSpPr/>
            <p:nvPr/>
          </p:nvSpPr>
          <p:spPr>
            <a:xfrm>
              <a:off x="517440" y="2721140"/>
              <a:ext cx="900505" cy="1154323"/>
            </a:xfrm>
            <a:custGeom>
              <a:rect b="b" l="l" r="r" t="t"/>
              <a:pathLst>
                <a:path extrusionOk="0" h="1154323" w="900505">
                  <a:moveTo>
                    <a:pt x="894354" y="849656"/>
                  </a:moveTo>
                  <a:cubicBezTo>
                    <a:pt x="889475" y="846993"/>
                    <a:pt x="887283" y="843835"/>
                    <a:pt x="886671" y="839027"/>
                  </a:cubicBezTo>
                  <a:cubicBezTo>
                    <a:pt x="884573" y="822859"/>
                    <a:pt x="881981" y="806715"/>
                    <a:pt x="880896" y="790477"/>
                  </a:cubicBezTo>
                  <a:cubicBezTo>
                    <a:pt x="878869" y="760592"/>
                    <a:pt x="878115" y="730637"/>
                    <a:pt x="876253" y="700752"/>
                  </a:cubicBezTo>
                  <a:cubicBezTo>
                    <a:pt x="873590" y="658023"/>
                    <a:pt x="867439" y="615695"/>
                    <a:pt x="858059" y="573955"/>
                  </a:cubicBezTo>
                  <a:cubicBezTo>
                    <a:pt x="854170" y="556727"/>
                    <a:pt x="848019" y="539993"/>
                    <a:pt x="842433" y="523213"/>
                  </a:cubicBezTo>
                  <a:cubicBezTo>
                    <a:pt x="841608" y="520714"/>
                    <a:pt x="838191" y="519065"/>
                    <a:pt x="835952" y="517014"/>
                  </a:cubicBezTo>
                  <a:cubicBezTo>
                    <a:pt x="834019" y="519630"/>
                    <a:pt x="830814" y="522034"/>
                    <a:pt x="830390" y="524862"/>
                  </a:cubicBezTo>
                  <a:cubicBezTo>
                    <a:pt x="829070" y="533583"/>
                    <a:pt x="828245" y="542492"/>
                    <a:pt x="828268" y="551306"/>
                  </a:cubicBezTo>
                  <a:cubicBezTo>
                    <a:pt x="828292" y="560356"/>
                    <a:pt x="829565" y="569406"/>
                    <a:pt x="830272" y="578433"/>
                  </a:cubicBezTo>
                  <a:cubicBezTo>
                    <a:pt x="829565" y="578551"/>
                    <a:pt x="828858" y="578645"/>
                    <a:pt x="828174" y="578763"/>
                  </a:cubicBezTo>
                  <a:cubicBezTo>
                    <a:pt x="824380" y="566602"/>
                    <a:pt x="820609" y="554441"/>
                    <a:pt x="816791" y="542279"/>
                  </a:cubicBezTo>
                  <a:cubicBezTo>
                    <a:pt x="802744" y="497570"/>
                    <a:pt x="790159" y="452414"/>
                    <a:pt x="770833" y="409496"/>
                  </a:cubicBezTo>
                  <a:cubicBezTo>
                    <a:pt x="757564" y="380036"/>
                    <a:pt x="745497" y="350010"/>
                    <a:pt x="733100" y="320149"/>
                  </a:cubicBezTo>
                  <a:cubicBezTo>
                    <a:pt x="730625" y="314186"/>
                    <a:pt x="729070" y="307823"/>
                    <a:pt x="727090" y="301648"/>
                  </a:cubicBezTo>
                  <a:cubicBezTo>
                    <a:pt x="727797" y="301318"/>
                    <a:pt x="728480" y="300964"/>
                    <a:pt x="729188" y="300634"/>
                  </a:cubicBezTo>
                  <a:cubicBezTo>
                    <a:pt x="731851" y="304664"/>
                    <a:pt x="734867" y="308482"/>
                    <a:pt x="737106" y="312725"/>
                  </a:cubicBezTo>
                  <a:cubicBezTo>
                    <a:pt x="753321" y="343269"/>
                    <a:pt x="768994" y="374120"/>
                    <a:pt x="785633" y="404452"/>
                  </a:cubicBezTo>
                  <a:cubicBezTo>
                    <a:pt x="799162" y="429128"/>
                    <a:pt x="813680" y="453262"/>
                    <a:pt x="828009" y="477490"/>
                  </a:cubicBezTo>
                  <a:cubicBezTo>
                    <a:pt x="829848" y="480578"/>
                    <a:pt x="833123" y="482817"/>
                    <a:pt x="837107" y="486800"/>
                  </a:cubicBezTo>
                  <a:cubicBezTo>
                    <a:pt x="838827" y="473861"/>
                    <a:pt x="834632" y="464481"/>
                    <a:pt x="831262" y="455171"/>
                  </a:cubicBezTo>
                  <a:cubicBezTo>
                    <a:pt x="815518" y="411664"/>
                    <a:pt x="795839" y="369854"/>
                    <a:pt x="773449" y="329458"/>
                  </a:cubicBezTo>
                  <a:cubicBezTo>
                    <a:pt x="758624" y="302708"/>
                    <a:pt x="741844" y="277019"/>
                    <a:pt x="725676" y="251023"/>
                  </a:cubicBezTo>
                  <a:cubicBezTo>
                    <a:pt x="723413" y="247370"/>
                    <a:pt x="719619" y="244660"/>
                    <a:pt x="716531" y="241525"/>
                  </a:cubicBezTo>
                  <a:cubicBezTo>
                    <a:pt x="715824" y="241973"/>
                    <a:pt x="715141" y="242421"/>
                    <a:pt x="714434" y="242868"/>
                  </a:cubicBezTo>
                  <a:cubicBezTo>
                    <a:pt x="715212" y="246639"/>
                    <a:pt x="716154" y="250363"/>
                    <a:pt x="716696" y="254181"/>
                  </a:cubicBezTo>
                  <a:cubicBezTo>
                    <a:pt x="717545" y="260003"/>
                    <a:pt x="719006" y="265942"/>
                    <a:pt x="718535" y="271716"/>
                  </a:cubicBezTo>
                  <a:cubicBezTo>
                    <a:pt x="718275" y="274898"/>
                    <a:pt x="715235" y="279234"/>
                    <a:pt x="712336" y="280554"/>
                  </a:cubicBezTo>
                  <a:cubicBezTo>
                    <a:pt x="702320" y="285079"/>
                    <a:pt x="700364" y="287742"/>
                    <a:pt x="703522" y="298490"/>
                  </a:cubicBezTo>
                  <a:cubicBezTo>
                    <a:pt x="709814" y="319772"/>
                    <a:pt x="715871" y="341124"/>
                    <a:pt x="722942" y="362147"/>
                  </a:cubicBezTo>
                  <a:cubicBezTo>
                    <a:pt x="737083" y="404240"/>
                    <a:pt x="752190" y="446097"/>
                    <a:pt x="756503" y="490689"/>
                  </a:cubicBezTo>
                  <a:cubicBezTo>
                    <a:pt x="758789" y="514280"/>
                    <a:pt x="760251" y="537990"/>
                    <a:pt x="761547" y="561653"/>
                  </a:cubicBezTo>
                  <a:cubicBezTo>
                    <a:pt x="761853" y="567450"/>
                    <a:pt x="761476" y="573908"/>
                    <a:pt x="755914" y="578457"/>
                  </a:cubicBezTo>
                  <a:cubicBezTo>
                    <a:pt x="748584" y="574167"/>
                    <a:pt x="746746" y="566838"/>
                    <a:pt x="745803" y="560026"/>
                  </a:cubicBezTo>
                  <a:cubicBezTo>
                    <a:pt x="742834" y="538744"/>
                    <a:pt x="741160" y="517273"/>
                    <a:pt x="738214" y="495991"/>
                  </a:cubicBezTo>
                  <a:cubicBezTo>
                    <a:pt x="730484" y="440158"/>
                    <a:pt x="715754" y="386328"/>
                    <a:pt x="691997" y="335067"/>
                  </a:cubicBezTo>
                  <a:cubicBezTo>
                    <a:pt x="687660" y="325711"/>
                    <a:pt x="684102" y="315930"/>
                    <a:pt x="680943" y="306126"/>
                  </a:cubicBezTo>
                  <a:cubicBezTo>
                    <a:pt x="678469" y="298466"/>
                    <a:pt x="680637" y="292008"/>
                    <a:pt x="687048" y="286258"/>
                  </a:cubicBezTo>
                  <a:cubicBezTo>
                    <a:pt x="691219" y="282534"/>
                    <a:pt x="694637" y="277019"/>
                    <a:pt x="696333" y="271669"/>
                  </a:cubicBezTo>
                  <a:cubicBezTo>
                    <a:pt x="700316" y="259178"/>
                    <a:pt x="697630" y="246757"/>
                    <a:pt x="693411" y="234667"/>
                  </a:cubicBezTo>
                  <a:cubicBezTo>
                    <a:pt x="686883" y="215930"/>
                    <a:pt x="674344" y="201483"/>
                    <a:pt x="660345" y="187884"/>
                  </a:cubicBezTo>
                  <a:cubicBezTo>
                    <a:pt x="664658" y="203957"/>
                    <a:pt x="670078" y="219512"/>
                    <a:pt x="674745" y="235279"/>
                  </a:cubicBezTo>
                  <a:cubicBezTo>
                    <a:pt x="678092" y="246592"/>
                    <a:pt x="681226" y="258070"/>
                    <a:pt x="683017" y="269689"/>
                  </a:cubicBezTo>
                  <a:cubicBezTo>
                    <a:pt x="684573" y="279753"/>
                    <a:pt x="682640" y="280837"/>
                    <a:pt x="672671" y="279588"/>
                  </a:cubicBezTo>
                  <a:cubicBezTo>
                    <a:pt x="670220" y="279281"/>
                    <a:pt x="667722" y="279234"/>
                    <a:pt x="665247" y="279281"/>
                  </a:cubicBezTo>
                  <a:cubicBezTo>
                    <a:pt x="657422" y="279423"/>
                    <a:pt x="653722" y="282463"/>
                    <a:pt x="654971" y="290146"/>
                  </a:cubicBezTo>
                  <a:cubicBezTo>
                    <a:pt x="656597" y="300021"/>
                    <a:pt x="659402" y="309826"/>
                    <a:pt x="662796" y="319277"/>
                  </a:cubicBezTo>
                  <a:cubicBezTo>
                    <a:pt x="671375" y="343175"/>
                    <a:pt x="680660" y="366814"/>
                    <a:pt x="689357" y="390665"/>
                  </a:cubicBezTo>
                  <a:cubicBezTo>
                    <a:pt x="690583" y="393988"/>
                    <a:pt x="691832" y="399314"/>
                    <a:pt x="690182" y="401294"/>
                  </a:cubicBezTo>
                  <a:cubicBezTo>
                    <a:pt x="686058" y="406244"/>
                    <a:pt x="689169" y="409519"/>
                    <a:pt x="691101" y="413173"/>
                  </a:cubicBezTo>
                  <a:cubicBezTo>
                    <a:pt x="692704" y="416213"/>
                    <a:pt x="695061" y="418852"/>
                    <a:pt x="696852" y="421822"/>
                  </a:cubicBezTo>
                  <a:cubicBezTo>
                    <a:pt x="706161" y="437165"/>
                    <a:pt x="709956" y="453710"/>
                    <a:pt x="706751" y="471480"/>
                  </a:cubicBezTo>
                  <a:cubicBezTo>
                    <a:pt x="705737" y="477066"/>
                    <a:pt x="703899" y="483406"/>
                    <a:pt x="696758" y="483477"/>
                  </a:cubicBezTo>
                  <a:cubicBezTo>
                    <a:pt x="689451" y="483524"/>
                    <a:pt x="687165" y="477608"/>
                    <a:pt x="685963" y="471457"/>
                  </a:cubicBezTo>
                  <a:cubicBezTo>
                    <a:pt x="685115" y="467097"/>
                    <a:pt x="684832" y="462595"/>
                    <a:pt x="683630" y="458353"/>
                  </a:cubicBezTo>
                  <a:cubicBezTo>
                    <a:pt x="669866" y="410227"/>
                    <a:pt x="656480" y="362006"/>
                    <a:pt x="641985" y="314092"/>
                  </a:cubicBezTo>
                  <a:cubicBezTo>
                    <a:pt x="624120" y="254982"/>
                    <a:pt x="595131" y="202166"/>
                    <a:pt x="551389" y="157811"/>
                  </a:cubicBezTo>
                  <a:cubicBezTo>
                    <a:pt x="538568" y="144825"/>
                    <a:pt x="526948" y="130495"/>
                    <a:pt x="515966" y="115859"/>
                  </a:cubicBezTo>
                  <a:cubicBezTo>
                    <a:pt x="505525" y="101907"/>
                    <a:pt x="506727" y="94506"/>
                    <a:pt x="518629" y="81897"/>
                  </a:cubicBezTo>
                  <a:cubicBezTo>
                    <a:pt x="521858" y="78480"/>
                    <a:pt x="525275" y="75204"/>
                    <a:pt x="528952" y="72305"/>
                  </a:cubicBezTo>
                  <a:cubicBezTo>
                    <a:pt x="538803" y="64480"/>
                    <a:pt x="542928" y="65541"/>
                    <a:pt x="547712" y="76854"/>
                  </a:cubicBezTo>
                  <a:cubicBezTo>
                    <a:pt x="550658" y="83783"/>
                    <a:pt x="555136" y="89651"/>
                    <a:pt x="562678" y="90971"/>
                  </a:cubicBezTo>
                  <a:cubicBezTo>
                    <a:pt x="566402" y="91631"/>
                    <a:pt x="572341" y="90311"/>
                    <a:pt x="574250" y="87672"/>
                  </a:cubicBezTo>
                  <a:cubicBezTo>
                    <a:pt x="576489" y="84631"/>
                    <a:pt x="576725" y="78716"/>
                    <a:pt x="575428" y="74874"/>
                  </a:cubicBezTo>
                  <a:cubicBezTo>
                    <a:pt x="574108" y="71032"/>
                    <a:pt x="570196" y="67733"/>
                    <a:pt x="566779" y="64999"/>
                  </a:cubicBezTo>
                  <a:cubicBezTo>
                    <a:pt x="549668" y="51282"/>
                    <a:pt x="530790" y="40606"/>
                    <a:pt x="509814" y="34054"/>
                  </a:cubicBezTo>
                  <a:cubicBezTo>
                    <a:pt x="505030" y="32569"/>
                    <a:pt x="499656" y="32852"/>
                    <a:pt x="494542" y="32475"/>
                  </a:cubicBezTo>
                  <a:cubicBezTo>
                    <a:pt x="488839" y="32050"/>
                    <a:pt x="482734" y="32993"/>
                    <a:pt x="477502" y="31249"/>
                  </a:cubicBezTo>
                  <a:cubicBezTo>
                    <a:pt x="469866" y="28680"/>
                    <a:pt x="462748" y="24414"/>
                    <a:pt x="455607" y="20549"/>
                  </a:cubicBezTo>
                  <a:cubicBezTo>
                    <a:pt x="443894" y="14233"/>
                    <a:pt x="432393" y="7540"/>
                    <a:pt x="420656" y="1270"/>
                  </a:cubicBezTo>
                  <a:cubicBezTo>
                    <a:pt x="415164" y="-1652"/>
                    <a:pt x="410545" y="823"/>
                    <a:pt x="406868" y="5088"/>
                  </a:cubicBezTo>
                  <a:cubicBezTo>
                    <a:pt x="404936" y="7304"/>
                    <a:pt x="403357" y="9873"/>
                    <a:pt x="401895" y="12442"/>
                  </a:cubicBezTo>
                  <a:cubicBezTo>
                    <a:pt x="396121" y="22670"/>
                    <a:pt x="387448" y="29340"/>
                    <a:pt x="375805" y="29529"/>
                  </a:cubicBezTo>
                  <a:cubicBezTo>
                    <a:pt x="354099" y="29906"/>
                    <a:pt x="332345" y="29387"/>
                    <a:pt x="310639" y="28657"/>
                  </a:cubicBezTo>
                  <a:cubicBezTo>
                    <a:pt x="292845" y="28067"/>
                    <a:pt x="275098" y="26182"/>
                    <a:pt x="257328" y="25711"/>
                  </a:cubicBezTo>
                  <a:cubicBezTo>
                    <a:pt x="231685" y="25051"/>
                    <a:pt x="209060" y="34619"/>
                    <a:pt x="187683" y="47841"/>
                  </a:cubicBezTo>
                  <a:cubicBezTo>
                    <a:pt x="154381" y="68440"/>
                    <a:pt x="121409" y="89510"/>
                    <a:pt x="93905" y="117792"/>
                  </a:cubicBezTo>
                  <a:cubicBezTo>
                    <a:pt x="88296" y="123542"/>
                    <a:pt x="83818" y="130519"/>
                    <a:pt x="79529" y="137377"/>
                  </a:cubicBezTo>
                  <a:cubicBezTo>
                    <a:pt x="78350" y="139262"/>
                    <a:pt x="78940" y="143410"/>
                    <a:pt x="80330" y="145319"/>
                  </a:cubicBezTo>
                  <a:cubicBezTo>
                    <a:pt x="81273" y="146592"/>
                    <a:pt x="85562" y="146710"/>
                    <a:pt x="87518" y="145720"/>
                  </a:cubicBezTo>
                  <a:cubicBezTo>
                    <a:pt x="94518" y="142138"/>
                    <a:pt x="101754" y="138603"/>
                    <a:pt x="107858" y="133724"/>
                  </a:cubicBezTo>
                  <a:cubicBezTo>
                    <a:pt x="129328" y="116566"/>
                    <a:pt x="150163" y="98654"/>
                    <a:pt x="171610" y="81450"/>
                  </a:cubicBezTo>
                  <a:cubicBezTo>
                    <a:pt x="185939" y="69972"/>
                    <a:pt x="201306" y="60097"/>
                    <a:pt x="219713" y="56161"/>
                  </a:cubicBezTo>
                  <a:cubicBezTo>
                    <a:pt x="248631" y="49962"/>
                    <a:pt x="277808" y="50528"/>
                    <a:pt x="306868" y="53898"/>
                  </a:cubicBezTo>
                  <a:cubicBezTo>
                    <a:pt x="350846" y="58989"/>
                    <a:pt x="389027" y="79352"/>
                    <a:pt x="426312" y="101577"/>
                  </a:cubicBezTo>
                  <a:cubicBezTo>
                    <a:pt x="428009" y="102590"/>
                    <a:pt x="429612" y="106385"/>
                    <a:pt x="428999" y="108035"/>
                  </a:cubicBezTo>
                  <a:cubicBezTo>
                    <a:pt x="428174" y="110250"/>
                    <a:pt x="425322" y="112819"/>
                    <a:pt x="423036" y="113149"/>
                  </a:cubicBezTo>
                  <a:cubicBezTo>
                    <a:pt x="419524" y="113667"/>
                    <a:pt x="415518" y="113031"/>
                    <a:pt x="412124" y="111805"/>
                  </a:cubicBezTo>
                  <a:cubicBezTo>
                    <a:pt x="389875" y="103769"/>
                    <a:pt x="367556" y="95873"/>
                    <a:pt x="345614" y="87035"/>
                  </a:cubicBezTo>
                  <a:cubicBezTo>
                    <a:pt x="323319" y="78056"/>
                    <a:pt x="300646" y="71268"/>
                    <a:pt x="276418" y="74520"/>
                  </a:cubicBezTo>
                  <a:cubicBezTo>
                    <a:pt x="212336" y="83123"/>
                    <a:pt x="159402" y="112560"/>
                    <a:pt x="118110" y="162218"/>
                  </a:cubicBezTo>
                  <a:cubicBezTo>
                    <a:pt x="67815" y="222694"/>
                    <a:pt x="45638" y="293517"/>
                    <a:pt x="44388" y="371245"/>
                  </a:cubicBezTo>
                  <a:cubicBezTo>
                    <a:pt x="44011" y="394931"/>
                    <a:pt x="46934" y="418664"/>
                    <a:pt x="48301" y="442397"/>
                  </a:cubicBezTo>
                  <a:cubicBezTo>
                    <a:pt x="50775" y="485810"/>
                    <a:pt x="60179" y="527219"/>
                    <a:pt x="80660" y="566107"/>
                  </a:cubicBezTo>
                  <a:cubicBezTo>
                    <a:pt x="91242" y="586211"/>
                    <a:pt x="103427" y="606904"/>
                    <a:pt x="92609" y="633583"/>
                  </a:cubicBezTo>
                  <a:cubicBezTo>
                    <a:pt x="100245" y="626041"/>
                    <a:pt x="105972" y="628987"/>
                    <a:pt x="111487" y="632687"/>
                  </a:cubicBezTo>
                  <a:cubicBezTo>
                    <a:pt x="132227" y="646640"/>
                    <a:pt x="149786" y="664127"/>
                    <a:pt x="165246" y="683547"/>
                  </a:cubicBezTo>
                  <a:cubicBezTo>
                    <a:pt x="172718" y="692928"/>
                    <a:pt x="179717" y="703109"/>
                    <a:pt x="184620" y="713974"/>
                  </a:cubicBezTo>
                  <a:cubicBezTo>
                    <a:pt x="187566" y="720479"/>
                    <a:pt x="190724" y="723967"/>
                    <a:pt x="197205" y="723873"/>
                  </a:cubicBezTo>
                  <a:cubicBezTo>
                    <a:pt x="211747" y="723684"/>
                    <a:pt x="226383" y="723826"/>
                    <a:pt x="240806" y="722270"/>
                  </a:cubicBezTo>
                  <a:cubicBezTo>
                    <a:pt x="264398" y="719748"/>
                    <a:pt x="287613" y="715082"/>
                    <a:pt x="309767" y="706102"/>
                  </a:cubicBezTo>
                  <a:cubicBezTo>
                    <a:pt x="317804" y="702850"/>
                    <a:pt x="324356" y="698160"/>
                    <a:pt x="328409" y="690123"/>
                  </a:cubicBezTo>
                  <a:cubicBezTo>
                    <a:pt x="340429" y="666319"/>
                    <a:pt x="352638" y="642633"/>
                    <a:pt x="364846" y="618947"/>
                  </a:cubicBezTo>
                  <a:cubicBezTo>
                    <a:pt x="366779" y="615200"/>
                    <a:pt x="369112" y="611641"/>
                    <a:pt x="371257" y="607988"/>
                  </a:cubicBezTo>
                  <a:cubicBezTo>
                    <a:pt x="372058" y="608176"/>
                    <a:pt x="372836" y="608365"/>
                    <a:pt x="373637" y="608553"/>
                  </a:cubicBezTo>
                  <a:cubicBezTo>
                    <a:pt x="374910" y="624085"/>
                    <a:pt x="376206" y="639616"/>
                    <a:pt x="377479" y="655124"/>
                  </a:cubicBezTo>
                  <a:cubicBezTo>
                    <a:pt x="378327" y="655148"/>
                    <a:pt x="379199" y="655171"/>
                    <a:pt x="380047" y="655195"/>
                  </a:cubicBezTo>
                  <a:cubicBezTo>
                    <a:pt x="381132" y="653050"/>
                    <a:pt x="382192" y="650929"/>
                    <a:pt x="383276" y="648784"/>
                  </a:cubicBezTo>
                  <a:cubicBezTo>
                    <a:pt x="390842" y="633818"/>
                    <a:pt x="393316" y="617627"/>
                    <a:pt x="392633" y="601247"/>
                  </a:cubicBezTo>
                  <a:cubicBezTo>
                    <a:pt x="392138" y="589534"/>
                    <a:pt x="389734" y="577773"/>
                    <a:pt x="386812" y="566366"/>
                  </a:cubicBezTo>
                  <a:cubicBezTo>
                    <a:pt x="384808" y="558612"/>
                    <a:pt x="380142" y="557505"/>
                    <a:pt x="373213" y="561723"/>
                  </a:cubicBezTo>
                  <a:cubicBezTo>
                    <a:pt x="367933" y="564905"/>
                    <a:pt x="363243" y="569053"/>
                    <a:pt x="357988" y="572235"/>
                  </a:cubicBezTo>
                  <a:cubicBezTo>
                    <a:pt x="349786" y="577208"/>
                    <a:pt x="342833" y="576595"/>
                    <a:pt x="335504" y="570396"/>
                  </a:cubicBezTo>
                  <a:cubicBezTo>
                    <a:pt x="332110" y="567545"/>
                    <a:pt x="328952" y="564316"/>
                    <a:pt x="326218" y="560828"/>
                  </a:cubicBezTo>
                  <a:cubicBezTo>
                    <a:pt x="324709" y="558895"/>
                    <a:pt x="324261" y="556114"/>
                    <a:pt x="323342" y="553710"/>
                  </a:cubicBezTo>
                  <a:cubicBezTo>
                    <a:pt x="325558" y="552909"/>
                    <a:pt x="327773" y="551495"/>
                    <a:pt x="330012" y="551471"/>
                  </a:cubicBezTo>
                  <a:cubicBezTo>
                    <a:pt x="335574" y="551400"/>
                    <a:pt x="339157" y="548761"/>
                    <a:pt x="340429" y="543741"/>
                  </a:cubicBezTo>
                  <a:cubicBezTo>
                    <a:pt x="342079" y="537307"/>
                    <a:pt x="344106" y="530684"/>
                    <a:pt x="343988" y="524179"/>
                  </a:cubicBezTo>
                  <a:cubicBezTo>
                    <a:pt x="343540" y="498937"/>
                    <a:pt x="342786" y="473696"/>
                    <a:pt x="341231" y="448525"/>
                  </a:cubicBezTo>
                  <a:cubicBezTo>
                    <a:pt x="339062" y="413620"/>
                    <a:pt x="332369" y="379494"/>
                    <a:pt x="320255" y="346616"/>
                  </a:cubicBezTo>
                  <a:cubicBezTo>
                    <a:pt x="309885" y="318452"/>
                    <a:pt x="294990" y="293092"/>
                    <a:pt x="273660" y="271598"/>
                  </a:cubicBezTo>
                  <a:cubicBezTo>
                    <a:pt x="264422" y="262289"/>
                    <a:pt x="254287" y="260498"/>
                    <a:pt x="242574" y="265070"/>
                  </a:cubicBezTo>
                  <a:cubicBezTo>
                    <a:pt x="237766" y="266955"/>
                    <a:pt x="233099" y="269288"/>
                    <a:pt x="228409" y="271480"/>
                  </a:cubicBezTo>
                  <a:cubicBezTo>
                    <a:pt x="214103" y="278197"/>
                    <a:pt x="199868" y="285056"/>
                    <a:pt x="185468" y="291584"/>
                  </a:cubicBezTo>
                  <a:cubicBezTo>
                    <a:pt x="182475" y="292951"/>
                    <a:pt x="178916" y="293045"/>
                    <a:pt x="175593" y="293729"/>
                  </a:cubicBezTo>
                  <a:cubicBezTo>
                    <a:pt x="175122" y="292904"/>
                    <a:pt x="174650" y="292102"/>
                    <a:pt x="174179" y="291278"/>
                  </a:cubicBezTo>
                  <a:cubicBezTo>
                    <a:pt x="178256" y="285574"/>
                    <a:pt x="182404" y="279894"/>
                    <a:pt x="186434" y="274120"/>
                  </a:cubicBezTo>
                  <a:cubicBezTo>
                    <a:pt x="191996" y="266154"/>
                    <a:pt x="197888" y="257740"/>
                    <a:pt x="195532" y="247653"/>
                  </a:cubicBezTo>
                  <a:cubicBezTo>
                    <a:pt x="193693" y="239805"/>
                    <a:pt x="197323" y="236576"/>
                    <a:pt x="203144" y="235279"/>
                  </a:cubicBezTo>
                  <a:cubicBezTo>
                    <a:pt x="214669" y="232687"/>
                    <a:pt x="226335" y="230283"/>
                    <a:pt x="238072" y="229317"/>
                  </a:cubicBezTo>
                  <a:cubicBezTo>
                    <a:pt x="256856" y="227761"/>
                    <a:pt x="274768" y="230849"/>
                    <a:pt x="288721" y="245131"/>
                  </a:cubicBezTo>
                  <a:cubicBezTo>
                    <a:pt x="307575" y="264457"/>
                    <a:pt x="321881" y="286894"/>
                    <a:pt x="332251" y="311782"/>
                  </a:cubicBezTo>
                  <a:cubicBezTo>
                    <a:pt x="333241" y="314162"/>
                    <a:pt x="333217" y="317038"/>
                    <a:pt x="333264" y="319701"/>
                  </a:cubicBezTo>
                  <a:cubicBezTo>
                    <a:pt x="333359" y="327596"/>
                    <a:pt x="332958" y="335492"/>
                    <a:pt x="333288" y="343387"/>
                  </a:cubicBezTo>
                  <a:cubicBezTo>
                    <a:pt x="333547" y="349326"/>
                    <a:pt x="334631" y="355218"/>
                    <a:pt x="335339" y="361110"/>
                  </a:cubicBezTo>
                  <a:cubicBezTo>
                    <a:pt x="336211" y="361322"/>
                    <a:pt x="337083" y="361535"/>
                    <a:pt x="337955" y="361747"/>
                  </a:cubicBezTo>
                  <a:cubicBezTo>
                    <a:pt x="341490" y="357222"/>
                    <a:pt x="344907" y="352602"/>
                    <a:pt x="348607" y="348219"/>
                  </a:cubicBezTo>
                  <a:cubicBezTo>
                    <a:pt x="353250" y="342727"/>
                    <a:pt x="356668" y="342491"/>
                    <a:pt x="361429" y="347841"/>
                  </a:cubicBezTo>
                  <a:cubicBezTo>
                    <a:pt x="364516" y="351306"/>
                    <a:pt x="367132" y="355313"/>
                    <a:pt x="369324" y="359413"/>
                  </a:cubicBezTo>
                  <a:cubicBezTo>
                    <a:pt x="376913" y="373531"/>
                    <a:pt x="384007" y="387931"/>
                    <a:pt x="391761" y="401978"/>
                  </a:cubicBezTo>
                  <a:cubicBezTo>
                    <a:pt x="394236" y="406432"/>
                    <a:pt x="397653" y="410698"/>
                    <a:pt x="401589" y="413856"/>
                  </a:cubicBezTo>
                  <a:cubicBezTo>
                    <a:pt x="403734" y="415577"/>
                    <a:pt x="408212" y="415789"/>
                    <a:pt x="410969" y="414822"/>
                  </a:cubicBezTo>
                  <a:cubicBezTo>
                    <a:pt x="412619" y="414233"/>
                    <a:pt x="414009" y="409967"/>
                    <a:pt x="413774" y="407516"/>
                  </a:cubicBezTo>
                  <a:cubicBezTo>
                    <a:pt x="413349" y="403180"/>
                    <a:pt x="412100" y="398749"/>
                    <a:pt x="410309" y="394766"/>
                  </a:cubicBezTo>
                  <a:cubicBezTo>
                    <a:pt x="390347" y="350269"/>
                    <a:pt x="368829" y="306621"/>
                    <a:pt x="336918" y="269100"/>
                  </a:cubicBezTo>
                  <a:cubicBezTo>
                    <a:pt x="319619" y="248761"/>
                    <a:pt x="300175" y="231061"/>
                    <a:pt x="275687" y="219465"/>
                  </a:cubicBezTo>
                  <a:cubicBezTo>
                    <a:pt x="258058" y="211122"/>
                    <a:pt x="239510" y="210439"/>
                    <a:pt x="220608" y="210839"/>
                  </a:cubicBezTo>
                  <a:cubicBezTo>
                    <a:pt x="215682" y="210934"/>
                    <a:pt x="210757" y="209896"/>
                    <a:pt x="205831" y="209354"/>
                  </a:cubicBezTo>
                  <a:cubicBezTo>
                    <a:pt x="205666" y="208600"/>
                    <a:pt x="205501" y="207846"/>
                    <a:pt x="205312" y="207092"/>
                  </a:cubicBezTo>
                  <a:cubicBezTo>
                    <a:pt x="207245" y="205395"/>
                    <a:pt x="209036" y="203486"/>
                    <a:pt x="211134" y="202025"/>
                  </a:cubicBezTo>
                  <a:cubicBezTo>
                    <a:pt x="220396" y="195543"/>
                    <a:pt x="231143" y="192904"/>
                    <a:pt x="242008" y="193304"/>
                  </a:cubicBezTo>
                  <a:cubicBezTo>
                    <a:pt x="263950" y="194106"/>
                    <a:pt x="286010" y="194954"/>
                    <a:pt x="307669" y="198089"/>
                  </a:cubicBezTo>
                  <a:cubicBezTo>
                    <a:pt x="321598" y="200116"/>
                    <a:pt x="335079" y="205796"/>
                    <a:pt x="348442" y="210721"/>
                  </a:cubicBezTo>
                  <a:cubicBezTo>
                    <a:pt x="354311" y="212890"/>
                    <a:pt x="359237" y="217344"/>
                    <a:pt x="358836" y="226536"/>
                  </a:cubicBezTo>
                  <a:cubicBezTo>
                    <a:pt x="349385" y="224556"/>
                    <a:pt x="340806" y="222765"/>
                    <a:pt x="332251" y="220974"/>
                  </a:cubicBezTo>
                  <a:cubicBezTo>
                    <a:pt x="331685" y="221704"/>
                    <a:pt x="331096" y="222411"/>
                    <a:pt x="330531" y="223142"/>
                  </a:cubicBezTo>
                  <a:cubicBezTo>
                    <a:pt x="333547" y="228633"/>
                    <a:pt x="336211" y="234337"/>
                    <a:pt x="339604" y="239569"/>
                  </a:cubicBezTo>
                  <a:cubicBezTo>
                    <a:pt x="356574" y="265682"/>
                    <a:pt x="374839" y="291018"/>
                    <a:pt x="390559" y="317863"/>
                  </a:cubicBezTo>
                  <a:cubicBezTo>
                    <a:pt x="411653" y="353875"/>
                    <a:pt x="430861" y="390971"/>
                    <a:pt x="438591" y="432758"/>
                  </a:cubicBezTo>
                  <a:cubicBezTo>
                    <a:pt x="445379" y="469524"/>
                    <a:pt x="450587" y="506456"/>
                    <a:pt x="450847" y="543906"/>
                  </a:cubicBezTo>
                  <a:cubicBezTo>
                    <a:pt x="450894" y="551754"/>
                    <a:pt x="449456" y="559626"/>
                    <a:pt x="448325" y="567427"/>
                  </a:cubicBezTo>
                  <a:cubicBezTo>
                    <a:pt x="448089" y="569077"/>
                    <a:pt x="446204" y="570491"/>
                    <a:pt x="445096" y="572022"/>
                  </a:cubicBezTo>
                  <a:cubicBezTo>
                    <a:pt x="443423" y="570797"/>
                    <a:pt x="440971" y="569901"/>
                    <a:pt x="440194" y="568252"/>
                  </a:cubicBezTo>
                  <a:cubicBezTo>
                    <a:pt x="438025" y="563609"/>
                    <a:pt x="436046" y="558730"/>
                    <a:pt x="434844" y="553757"/>
                  </a:cubicBezTo>
                  <a:cubicBezTo>
                    <a:pt x="429187" y="530236"/>
                    <a:pt x="429093" y="506220"/>
                    <a:pt x="428598" y="482180"/>
                  </a:cubicBezTo>
                  <a:cubicBezTo>
                    <a:pt x="428339" y="469406"/>
                    <a:pt x="426359" y="456609"/>
                    <a:pt x="424167" y="443976"/>
                  </a:cubicBezTo>
                  <a:cubicBezTo>
                    <a:pt x="422824" y="436222"/>
                    <a:pt x="417827" y="431367"/>
                    <a:pt x="409296" y="429482"/>
                  </a:cubicBezTo>
                  <a:cubicBezTo>
                    <a:pt x="403121" y="428115"/>
                    <a:pt x="396168" y="425357"/>
                    <a:pt x="391997" y="420926"/>
                  </a:cubicBezTo>
                  <a:cubicBezTo>
                    <a:pt x="385374" y="413880"/>
                    <a:pt x="380260" y="405207"/>
                    <a:pt x="375452" y="396698"/>
                  </a:cubicBezTo>
                  <a:cubicBezTo>
                    <a:pt x="370384" y="387695"/>
                    <a:pt x="366590" y="377985"/>
                    <a:pt x="361806" y="368794"/>
                  </a:cubicBezTo>
                  <a:cubicBezTo>
                    <a:pt x="360721" y="366720"/>
                    <a:pt x="357846" y="365588"/>
                    <a:pt x="355819" y="364009"/>
                  </a:cubicBezTo>
                  <a:cubicBezTo>
                    <a:pt x="354759" y="366272"/>
                    <a:pt x="352685" y="368558"/>
                    <a:pt x="352779" y="370750"/>
                  </a:cubicBezTo>
                  <a:cubicBezTo>
                    <a:pt x="353321" y="382298"/>
                    <a:pt x="354170" y="393870"/>
                    <a:pt x="355395" y="405372"/>
                  </a:cubicBezTo>
                  <a:cubicBezTo>
                    <a:pt x="358954" y="438532"/>
                    <a:pt x="362678" y="471645"/>
                    <a:pt x="366496" y="504782"/>
                  </a:cubicBezTo>
                  <a:cubicBezTo>
                    <a:pt x="367179" y="510651"/>
                    <a:pt x="368028" y="516614"/>
                    <a:pt x="369890" y="522152"/>
                  </a:cubicBezTo>
                  <a:cubicBezTo>
                    <a:pt x="370809" y="524886"/>
                    <a:pt x="374250" y="526795"/>
                    <a:pt x="376536" y="529081"/>
                  </a:cubicBezTo>
                  <a:cubicBezTo>
                    <a:pt x="378657" y="526889"/>
                    <a:pt x="382192" y="524980"/>
                    <a:pt x="382664" y="522482"/>
                  </a:cubicBezTo>
                  <a:cubicBezTo>
                    <a:pt x="384408" y="513361"/>
                    <a:pt x="385916" y="504052"/>
                    <a:pt x="386034" y="494789"/>
                  </a:cubicBezTo>
                  <a:cubicBezTo>
                    <a:pt x="386199" y="483689"/>
                    <a:pt x="384643" y="472565"/>
                    <a:pt x="384290" y="461464"/>
                  </a:cubicBezTo>
                  <a:cubicBezTo>
                    <a:pt x="384196" y="458400"/>
                    <a:pt x="385704" y="455265"/>
                    <a:pt x="386482" y="452178"/>
                  </a:cubicBezTo>
                  <a:cubicBezTo>
                    <a:pt x="387354" y="452060"/>
                    <a:pt x="388226" y="451942"/>
                    <a:pt x="389121" y="451824"/>
                  </a:cubicBezTo>
                  <a:cubicBezTo>
                    <a:pt x="390983" y="454771"/>
                    <a:pt x="393741" y="457504"/>
                    <a:pt x="394518" y="460733"/>
                  </a:cubicBezTo>
                  <a:cubicBezTo>
                    <a:pt x="396969" y="470797"/>
                    <a:pt x="399798" y="480955"/>
                    <a:pt x="400434" y="491207"/>
                  </a:cubicBezTo>
                  <a:cubicBezTo>
                    <a:pt x="402720" y="528256"/>
                    <a:pt x="405336" y="565353"/>
                    <a:pt x="405572" y="602426"/>
                  </a:cubicBezTo>
                  <a:cubicBezTo>
                    <a:pt x="405737" y="629553"/>
                    <a:pt x="402979" y="656750"/>
                    <a:pt x="400340" y="683783"/>
                  </a:cubicBezTo>
                  <a:cubicBezTo>
                    <a:pt x="399326" y="694177"/>
                    <a:pt x="394872" y="704217"/>
                    <a:pt x="392374" y="714516"/>
                  </a:cubicBezTo>
                  <a:cubicBezTo>
                    <a:pt x="391808" y="716849"/>
                    <a:pt x="392845" y="719560"/>
                    <a:pt x="393128" y="722105"/>
                  </a:cubicBezTo>
                  <a:cubicBezTo>
                    <a:pt x="395461" y="721704"/>
                    <a:pt x="397936" y="721657"/>
                    <a:pt x="400104" y="720809"/>
                  </a:cubicBezTo>
                  <a:cubicBezTo>
                    <a:pt x="404252" y="719159"/>
                    <a:pt x="408212" y="717062"/>
                    <a:pt x="412242" y="715129"/>
                  </a:cubicBezTo>
                  <a:cubicBezTo>
                    <a:pt x="411488" y="721516"/>
                    <a:pt x="408919" y="726277"/>
                    <a:pt x="407811" y="731367"/>
                  </a:cubicBezTo>
                  <a:cubicBezTo>
                    <a:pt x="407316" y="733724"/>
                    <a:pt x="409036" y="738108"/>
                    <a:pt x="410945" y="739004"/>
                  </a:cubicBezTo>
                  <a:cubicBezTo>
                    <a:pt x="412878" y="739899"/>
                    <a:pt x="417380" y="738438"/>
                    <a:pt x="418794" y="736529"/>
                  </a:cubicBezTo>
                  <a:cubicBezTo>
                    <a:pt x="421386" y="733112"/>
                    <a:pt x="423602" y="728704"/>
                    <a:pt x="424097" y="724485"/>
                  </a:cubicBezTo>
                  <a:cubicBezTo>
                    <a:pt x="425699" y="711028"/>
                    <a:pt x="426336" y="697453"/>
                    <a:pt x="427537" y="683925"/>
                  </a:cubicBezTo>
                  <a:cubicBezTo>
                    <a:pt x="429399" y="662784"/>
                    <a:pt x="430743" y="641572"/>
                    <a:pt x="433571" y="620550"/>
                  </a:cubicBezTo>
                  <a:cubicBezTo>
                    <a:pt x="435174" y="608600"/>
                    <a:pt x="442503" y="599857"/>
                    <a:pt x="454712" y="596180"/>
                  </a:cubicBezTo>
                  <a:cubicBezTo>
                    <a:pt x="457776" y="595261"/>
                    <a:pt x="460792" y="594177"/>
                    <a:pt x="463809" y="593069"/>
                  </a:cubicBezTo>
                  <a:cubicBezTo>
                    <a:pt x="472317" y="589958"/>
                    <a:pt x="477526" y="583877"/>
                    <a:pt x="477761" y="574851"/>
                  </a:cubicBezTo>
                  <a:cubicBezTo>
                    <a:pt x="478068" y="563019"/>
                    <a:pt x="478139" y="551094"/>
                    <a:pt x="476960" y="539333"/>
                  </a:cubicBezTo>
                  <a:cubicBezTo>
                    <a:pt x="474839" y="518193"/>
                    <a:pt x="471940" y="497123"/>
                    <a:pt x="468923" y="476076"/>
                  </a:cubicBezTo>
                  <a:cubicBezTo>
                    <a:pt x="464186" y="443081"/>
                    <a:pt x="459802" y="409802"/>
                    <a:pt x="447759" y="378574"/>
                  </a:cubicBezTo>
                  <a:cubicBezTo>
                    <a:pt x="438992" y="355831"/>
                    <a:pt x="427090" y="334313"/>
                    <a:pt x="416720" y="312183"/>
                  </a:cubicBezTo>
                  <a:cubicBezTo>
                    <a:pt x="407339" y="292150"/>
                    <a:pt x="398101" y="272046"/>
                    <a:pt x="388815" y="251966"/>
                  </a:cubicBezTo>
                  <a:cubicBezTo>
                    <a:pt x="389357" y="251636"/>
                    <a:pt x="389875" y="251282"/>
                    <a:pt x="390418" y="250952"/>
                  </a:cubicBezTo>
                  <a:cubicBezTo>
                    <a:pt x="401188" y="265305"/>
                    <a:pt x="412925" y="279022"/>
                    <a:pt x="422494" y="294129"/>
                  </a:cubicBezTo>
                  <a:cubicBezTo>
                    <a:pt x="440005" y="321775"/>
                    <a:pt x="452096" y="352131"/>
                    <a:pt x="462984" y="382887"/>
                  </a:cubicBezTo>
                  <a:cubicBezTo>
                    <a:pt x="480707" y="433017"/>
                    <a:pt x="497252" y="483453"/>
                    <a:pt x="497488" y="537542"/>
                  </a:cubicBezTo>
                  <a:cubicBezTo>
                    <a:pt x="497512" y="543010"/>
                    <a:pt x="499609" y="548714"/>
                    <a:pt x="501825" y="553828"/>
                  </a:cubicBezTo>
                  <a:cubicBezTo>
                    <a:pt x="502744" y="555925"/>
                    <a:pt x="506868" y="558400"/>
                    <a:pt x="508942" y="557952"/>
                  </a:cubicBezTo>
                  <a:cubicBezTo>
                    <a:pt x="522305" y="555030"/>
                    <a:pt x="526147" y="556538"/>
                    <a:pt x="529824" y="569666"/>
                  </a:cubicBezTo>
                  <a:cubicBezTo>
                    <a:pt x="532652" y="579824"/>
                    <a:pt x="534679" y="590288"/>
                    <a:pt x="536187" y="600752"/>
                  </a:cubicBezTo>
                  <a:cubicBezTo>
                    <a:pt x="542951" y="647370"/>
                    <a:pt x="540901" y="693493"/>
                    <a:pt x="526901" y="738674"/>
                  </a:cubicBezTo>
                  <a:cubicBezTo>
                    <a:pt x="524238" y="747229"/>
                    <a:pt x="519477" y="755242"/>
                    <a:pt x="514881" y="763020"/>
                  </a:cubicBezTo>
                  <a:cubicBezTo>
                    <a:pt x="513609" y="765164"/>
                    <a:pt x="509154" y="767050"/>
                    <a:pt x="506774" y="766460"/>
                  </a:cubicBezTo>
                  <a:cubicBezTo>
                    <a:pt x="504511" y="765918"/>
                    <a:pt x="501707" y="762077"/>
                    <a:pt x="501542" y="759531"/>
                  </a:cubicBezTo>
                  <a:cubicBezTo>
                    <a:pt x="501165" y="753757"/>
                    <a:pt x="502084" y="747865"/>
                    <a:pt x="502791" y="742067"/>
                  </a:cubicBezTo>
                  <a:cubicBezTo>
                    <a:pt x="503545" y="735963"/>
                    <a:pt x="505666" y="729859"/>
                    <a:pt x="505266" y="723873"/>
                  </a:cubicBezTo>
                  <a:cubicBezTo>
                    <a:pt x="505030" y="720290"/>
                    <a:pt x="501306" y="714351"/>
                    <a:pt x="498714" y="714092"/>
                  </a:cubicBezTo>
                  <a:cubicBezTo>
                    <a:pt x="494566" y="713691"/>
                    <a:pt x="489711" y="716637"/>
                    <a:pt x="485845" y="719206"/>
                  </a:cubicBezTo>
                  <a:cubicBezTo>
                    <a:pt x="484031" y="720408"/>
                    <a:pt x="483583" y="723967"/>
                    <a:pt x="482970" y="726583"/>
                  </a:cubicBezTo>
                  <a:cubicBezTo>
                    <a:pt x="481037" y="734785"/>
                    <a:pt x="476724" y="738249"/>
                    <a:pt x="468546" y="740300"/>
                  </a:cubicBezTo>
                  <a:cubicBezTo>
                    <a:pt x="462772" y="741761"/>
                    <a:pt x="455914" y="743576"/>
                    <a:pt x="452237" y="747653"/>
                  </a:cubicBezTo>
                  <a:cubicBezTo>
                    <a:pt x="440854" y="760239"/>
                    <a:pt x="430814" y="774026"/>
                    <a:pt x="420161" y="787271"/>
                  </a:cubicBezTo>
                  <a:cubicBezTo>
                    <a:pt x="413208" y="795897"/>
                    <a:pt x="406232" y="804523"/>
                    <a:pt x="398855" y="812796"/>
                  </a:cubicBezTo>
                  <a:cubicBezTo>
                    <a:pt x="397394" y="814446"/>
                    <a:pt x="394141" y="814493"/>
                    <a:pt x="391737" y="815270"/>
                  </a:cubicBezTo>
                  <a:cubicBezTo>
                    <a:pt x="391266" y="812725"/>
                    <a:pt x="389781" y="809873"/>
                    <a:pt x="390488" y="807728"/>
                  </a:cubicBezTo>
                  <a:cubicBezTo>
                    <a:pt x="392869" y="800493"/>
                    <a:pt x="395768" y="793399"/>
                    <a:pt x="398973" y="786470"/>
                  </a:cubicBezTo>
                  <a:cubicBezTo>
                    <a:pt x="406138" y="771056"/>
                    <a:pt x="403757" y="756562"/>
                    <a:pt x="394848" y="742869"/>
                  </a:cubicBezTo>
                  <a:cubicBezTo>
                    <a:pt x="390865" y="736717"/>
                    <a:pt x="385657" y="731415"/>
                    <a:pt x="377266" y="732805"/>
                  </a:cubicBezTo>
                  <a:cubicBezTo>
                    <a:pt x="369112" y="734172"/>
                    <a:pt x="365200" y="740606"/>
                    <a:pt x="363243" y="747512"/>
                  </a:cubicBezTo>
                  <a:cubicBezTo>
                    <a:pt x="362088" y="751565"/>
                    <a:pt x="362819" y="756845"/>
                    <a:pt x="364681" y="760639"/>
                  </a:cubicBezTo>
                  <a:cubicBezTo>
                    <a:pt x="365294" y="761912"/>
                    <a:pt x="371964" y="760286"/>
                    <a:pt x="375829" y="759885"/>
                  </a:cubicBezTo>
                  <a:cubicBezTo>
                    <a:pt x="376536" y="759814"/>
                    <a:pt x="377196" y="759037"/>
                    <a:pt x="377856" y="759037"/>
                  </a:cubicBezTo>
                  <a:cubicBezTo>
                    <a:pt x="380637" y="759107"/>
                    <a:pt x="384290" y="758377"/>
                    <a:pt x="385987" y="759814"/>
                  </a:cubicBezTo>
                  <a:cubicBezTo>
                    <a:pt x="387731" y="761299"/>
                    <a:pt x="388579" y="765164"/>
                    <a:pt x="388155" y="767710"/>
                  </a:cubicBezTo>
                  <a:cubicBezTo>
                    <a:pt x="386717" y="776430"/>
                    <a:pt x="381744" y="783170"/>
                    <a:pt x="374203" y="787743"/>
                  </a:cubicBezTo>
                  <a:cubicBezTo>
                    <a:pt x="368358" y="791278"/>
                    <a:pt x="363408" y="788945"/>
                    <a:pt x="361994" y="782416"/>
                  </a:cubicBezTo>
                  <a:cubicBezTo>
                    <a:pt x="359661" y="771551"/>
                    <a:pt x="357446" y="770632"/>
                    <a:pt x="347995" y="776760"/>
                  </a:cubicBezTo>
                  <a:cubicBezTo>
                    <a:pt x="345709" y="778245"/>
                    <a:pt x="343517" y="779894"/>
                    <a:pt x="341537" y="781733"/>
                  </a:cubicBezTo>
                  <a:cubicBezTo>
                    <a:pt x="316484" y="805136"/>
                    <a:pt x="286599" y="807493"/>
                    <a:pt x="254806" y="801789"/>
                  </a:cubicBezTo>
                  <a:cubicBezTo>
                    <a:pt x="230389" y="797406"/>
                    <a:pt x="208471" y="786706"/>
                    <a:pt x="186788" y="775322"/>
                  </a:cubicBezTo>
                  <a:cubicBezTo>
                    <a:pt x="183017" y="773343"/>
                    <a:pt x="179057" y="771763"/>
                    <a:pt x="174603" y="769713"/>
                  </a:cubicBezTo>
                  <a:cubicBezTo>
                    <a:pt x="174886" y="771433"/>
                    <a:pt x="174815" y="772023"/>
                    <a:pt x="175074" y="772353"/>
                  </a:cubicBezTo>
                  <a:cubicBezTo>
                    <a:pt x="176253" y="773932"/>
                    <a:pt x="177549" y="775440"/>
                    <a:pt x="178775" y="776996"/>
                  </a:cubicBezTo>
                  <a:cubicBezTo>
                    <a:pt x="193599" y="795567"/>
                    <a:pt x="213726" y="806574"/>
                    <a:pt x="234820" y="816072"/>
                  </a:cubicBezTo>
                  <a:cubicBezTo>
                    <a:pt x="256927" y="826017"/>
                    <a:pt x="279435" y="834832"/>
                    <a:pt x="303828" y="837448"/>
                  </a:cubicBezTo>
                  <a:cubicBezTo>
                    <a:pt x="310710" y="838179"/>
                    <a:pt x="316767" y="837684"/>
                    <a:pt x="321009" y="830448"/>
                  </a:cubicBezTo>
                  <a:cubicBezTo>
                    <a:pt x="322871" y="827267"/>
                    <a:pt x="327396" y="824721"/>
                    <a:pt x="331190" y="823708"/>
                  </a:cubicBezTo>
                  <a:cubicBezTo>
                    <a:pt x="346345" y="819678"/>
                    <a:pt x="361240" y="820927"/>
                    <a:pt x="374792" y="829199"/>
                  </a:cubicBezTo>
                  <a:cubicBezTo>
                    <a:pt x="378798" y="831627"/>
                    <a:pt x="381792" y="835987"/>
                    <a:pt x="384667" y="839876"/>
                  </a:cubicBezTo>
                  <a:cubicBezTo>
                    <a:pt x="385680" y="841266"/>
                    <a:pt x="385657" y="844283"/>
                    <a:pt x="384808" y="845862"/>
                  </a:cubicBezTo>
                  <a:cubicBezTo>
                    <a:pt x="384266" y="846852"/>
                    <a:pt x="381202" y="847040"/>
                    <a:pt x="379458" y="846663"/>
                  </a:cubicBezTo>
                  <a:cubicBezTo>
                    <a:pt x="375852" y="845909"/>
                    <a:pt x="372388" y="844495"/>
                    <a:pt x="368829" y="843458"/>
                  </a:cubicBezTo>
                  <a:cubicBezTo>
                    <a:pt x="353792" y="839051"/>
                    <a:pt x="339699" y="840536"/>
                    <a:pt x="326288" y="849279"/>
                  </a:cubicBezTo>
                  <a:cubicBezTo>
                    <a:pt x="321645" y="852320"/>
                    <a:pt x="316154" y="854912"/>
                    <a:pt x="310733" y="855808"/>
                  </a:cubicBezTo>
                  <a:cubicBezTo>
                    <a:pt x="282546" y="860498"/>
                    <a:pt x="255042" y="857340"/>
                    <a:pt x="228551" y="846640"/>
                  </a:cubicBezTo>
                  <a:cubicBezTo>
                    <a:pt x="220420" y="843364"/>
                    <a:pt x="213114" y="838815"/>
                    <a:pt x="212548" y="828280"/>
                  </a:cubicBezTo>
                  <a:cubicBezTo>
                    <a:pt x="212336" y="824226"/>
                    <a:pt x="209955" y="822152"/>
                    <a:pt x="205265" y="824603"/>
                  </a:cubicBezTo>
                  <a:cubicBezTo>
                    <a:pt x="203286" y="825640"/>
                    <a:pt x="199986" y="825711"/>
                    <a:pt x="197936" y="824792"/>
                  </a:cubicBezTo>
                  <a:cubicBezTo>
                    <a:pt x="193717" y="822859"/>
                    <a:pt x="189475" y="820479"/>
                    <a:pt x="186010" y="817415"/>
                  </a:cubicBezTo>
                  <a:cubicBezTo>
                    <a:pt x="153722" y="788780"/>
                    <a:pt x="120467" y="761535"/>
                    <a:pt x="101871" y="720290"/>
                  </a:cubicBezTo>
                  <a:cubicBezTo>
                    <a:pt x="90794" y="695732"/>
                    <a:pt x="71138" y="676124"/>
                    <a:pt x="51530" y="657410"/>
                  </a:cubicBezTo>
                  <a:cubicBezTo>
                    <a:pt x="48489" y="654511"/>
                    <a:pt x="44483" y="652626"/>
                    <a:pt x="40924" y="650269"/>
                  </a:cubicBezTo>
                  <a:cubicBezTo>
                    <a:pt x="40358" y="650693"/>
                    <a:pt x="39793" y="651141"/>
                    <a:pt x="39203" y="651565"/>
                  </a:cubicBezTo>
                  <a:cubicBezTo>
                    <a:pt x="39604" y="654629"/>
                    <a:pt x="39368" y="657952"/>
                    <a:pt x="40523" y="660710"/>
                  </a:cubicBezTo>
                  <a:cubicBezTo>
                    <a:pt x="43564" y="667992"/>
                    <a:pt x="46722" y="675275"/>
                    <a:pt x="50658" y="682110"/>
                  </a:cubicBezTo>
                  <a:cubicBezTo>
                    <a:pt x="75286" y="724957"/>
                    <a:pt x="106891" y="762289"/>
                    <a:pt x="142244" y="796534"/>
                  </a:cubicBezTo>
                  <a:cubicBezTo>
                    <a:pt x="164681" y="818264"/>
                    <a:pt x="188249" y="838697"/>
                    <a:pt x="214999" y="855077"/>
                  </a:cubicBezTo>
                  <a:cubicBezTo>
                    <a:pt x="228362" y="863255"/>
                    <a:pt x="242268" y="870467"/>
                    <a:pt x="258294" y="871033"/>
                  </a:cubicBezTo>
                  <a:cubicBezTo>
                    <a:pt x="282004" y="871881"/>
                    <a:pt x="305737" y="872918"/>
                    <a:pt x="329423" y="872235"/>
                  </a:cubicBezTo>
                  <a:cubicBezTo>
                    <a:pt x="355442" y="871504"/>
                    <a:pt x="379105" y="863208"/>
                    <a:pt x="396852" y="842987"/>
                  </a:cubicBezTo>
                  <a:cubicBezTo>
                    <a:pt x="410380" y="827549"/>
                    <a:pt x="422989" y="811287"/>
                    <a:pt x="436258" y="795638"/>
                  </a:cubicBezTo>
                  <a:cubicBezTo>
                    <a:pt x="443611" y="786965"/>
                    <a:pt x="451365" y="778622"/>
                    <a:pt x="459284" y="770467"/>
                  </a:cubicBezTo>
                  <a:cubicBezTo>
                    <a:pt x="460839" y="768864"/>
                    <a:pt x="464328" y="767969"/>
                    <a:pt x="466449" y="768534"/>
                  </a:cubicBezTo>
                  <a:cubicBezTo>
                    <a:pt x="467816" y="768912"/>
                    <a:pt x="469277" y="772730"/>
                    <a:pt x="468947" y="774733"/>
                  </a:cubicBezTo>
                  <a:cubicBezTo>
                    <a:pt x="467792" y="781921"/>
                    <a:pt x="467179" y="789652"/>
                    <a:pt x="464045" y="796039"/>
                  </a:cubicBezTo>
                  <a:cubicBezTo>
                    <a:pt x="446557" y="831627"/>
                    <a:pt x="419807" y="859649"/>
                    <a:pt x="389239" y="884160"/>
                  </a:cubicBezTo>
                  <a:cubicBezTo>
                    <a:pt x="378987" y="892386"/>
                    <a:pt x="366425" y="896439"/>
                    <a:pt x="353321" y="896227"/>
                  </a:cubicBezTo>
                  <a:cubicBezTo>
                    <a:pt x="327632" y="895779"/>
                    <a:pt x="301872" y="895426"/>
                    <a:pt x="276300" y="893211"/>
                  </a:cubicBezTo>
                  <a:cubicBezTo>
                    <a:pt x="239392" y="890005"/>
                    <a:pt x="204912" y="878363"/>
                    <a:pt x="173448" y="858447"/>
                  </a:cubicBezTo>
                  <a:cubicBezTo>
                    <a:pt x="138049" y="836034"/>
                    <a:pt x="110592" y="805725"/>
                    <a:pt x="87990" y="770891"/>
                  </a:cubicBezTo>
                  <a:cubicBezTo>
                    <a:pt x="71704" y="745815"/>
                    <a:pt x="56620" y="719960"/>
                    <a:pt x="40382" y="694860"/>
                  </a:cubicBezTo>
                  <a:cubicBezTo>
                    <a:pt x="35338" y="687083"/>
                    <a:pt x="29423" y="678716"/>
                    <a:pt x="21787" y="674120"/>
                  </a:cubicBezTo>
                  <a:cubicBezTo>
                    <a:pt x="14716" y="669854"/>
                    <a:pt x="13443" y="666720"/>
                    <a:pt x="17026" y="660521"/>
                  </a:cubicBezTo>
                  <a:cubicBezTo>
                    <a:pt x="25227" y="646286"/>
                    <a:pt x="12383" y="617934"/>
                    <a:pt x="599" y="608954"/>
                  </a:cubicBezTo>
                  <a:cubicBezTo>
                    <a:pt x="363" y="611216"/>
                    <a:pt x="-132" y="613102"/>
                    <a:pt x="33" y="614917"/>
                  </a:cubicBezTo>
                  <a:cubicBezTo>
                    <a:pt x="2013" y="636647"/>
                    <a:pt x="5831" y="658023"/>
                    <a:pt x="13703" y="678433"/>
                  </a:cubicBezTo>
                  <a:cubicBezTo>
                    <a:pt x="49738" y="771669"/>
                    <a:pt x="111794" y="842916"/>
                    <a:pt x="197276" y="893918"/>
                  </a:cubicBezTo>
                  <a:cubicBezTo>
                    <a:pt x="248277" y="924344"/>
                    <a:pt x="303286" y="929859"/>
                    <a:pt x="360439" y="916991"/>
                  </a:cubicBezTo>
                  <a:cubicBezTo>
                    <a:pt x="395249" y="909143"/>
                    <a:pt x="425346" y="893423"/>
                    <a:pt x="444954" y="861794"/>
                  </a:cubicBezTo>
                  <a:cubicBezTo>
                    <a:pt x="457493" y="841572"/>
                    <a:pt x="472411" y="825499"/>
                    <a:pt x="499044" y="824556"/>
                  </a:cubicBezTo>
                  <a:cubicBezTo>
                    <a:pt x="513727" y="824038"/>
                    <a:pt x="524262" y="808907"/>
                    <a:pt x="522588" y="794083"/>
                  </a:cubicBezTo>
                  <a:cubicBezTo>
                    <a:pt x="519595" y="795850"/>
                    <a:pt x="516790" y="797194"/>
                    <a:pt x="514339" y="799008"/>
                  </a:cubicBezTo>
                  <a:cubicBezTo>
                    <a:pt x="507575" y="804005"/>
                    <a:pt x="501094" y="809425"/>
                    <a:pt x="494188" y="814210"/>
                  </a:cubicBezTo>
                  <a:cubicBezTo>
                    <a:pt x="487236" y="819041"/>
                    <a:pt x="484596" y="817863"/>
                    <a:pt x="483559" y="809661"/>
                  </a:cubicBezTo>
                  <a:cubicBezTo>
                    <a:pt x="483017" y="805277"/>
                    <a:pt x="482829" y="800729"/>
                    <a:pt x="483371" y="796369"/>
                  </a:cubicBezTo>
                  <a:cubicBezTo>
                    <a:pt x="484690" y="785621"/>
                    <a:pt x="489663" y="781827"/>
                    <a:pt x="500411" y="783005"/>
                  </a:cubicBezTo>
                  <a:cubicBezTo>
                    <a:pt x="505053" y="783524"/>
                    <a:pt x="509696" y="784278"/>
                    <a:pt x="514292" y="785244"/>
                  </a:cubicBezTo>
                  <a:cubicBezTo>
                    <a:pt x="529894" y="788520"/>
                    <a:pt x="535622" y="784867"/>
                    <a:pt x="536706" y="768864"/>
                  </a:cubicBezTo>
                  <a:cubicBezTo>
                    <a:pt x="537955" y="750175"/>
                    <a:pt x="545426" y="734526"/>
                    <a:pt x="557823" y="721045"/>
                  </a:cubicBezTo>
                  <a:cubicBezTo>
                    <a:pt x="570173" y="707611"/>
                    <a:pt x="575381" y="691608"/>
                    <a:pt x="576135" y="673743"/>
                  </a:cubicBezTo>
                  <a:cubicBezTo>
                    <a:pt x="577314" y="645225"/>
                    <a:pt x="568806" y="619112"/>
                    <a:pt x="555961" y="594247"/>
                  </a:cubicBezTo>
                  <a:cubicBezTo>
                    <a:pt x="544365" y="571763"/>
                    <a:pt x="534160" y="548784"/>
                    <a:pt x="529447" y="523825"/>
                  </a:cubicBezTo>
                  <a:cubicBezTo>
                    <a:pt x="527679" y="514445"/>
                    <a:pt x="527443" y="504735"/>
                    <a:pt x="527137" y="495143"/>
                  </a:cubicBezTo>
                  <a:cubicBezTo>
                    <a:pt x="527066" y="493092"/>
                    <a:pt x="529447" y="489651"/>
                    <a:pt x="531309" y="489180"/>
                  </a:cubicBezTo>
                  <a:cubicBezTo>
                    <a:pt x="533241" y="488685"/>
                    <a:pt x="536329" y="490524"/>
                    <a:pt x="538073" y="492220"/>
                  </a:cubicBezTo>
                  <a:cubicBezTo>
                    <a:pt x="539934" y="494035"/>
                    <a:pt x="541254" y="496722"/>
                    <a:pt x="541985" y="499267"/>
                  </a:cubicBezTo>
                  <a:cubicBezTo>
                    <a:pt x="546039" y="513220"/>
                    <a:pt x="550470" y="527078"/>
                    <a:pt x="553604" y="541242"/>
                  </a:cubicBezTo>
                  <a:cubicBezTo>
                    <a:pt x="558223" y="562195"/>
                    <a:pt x="561429" y="583524"/>
                    <a:pt x="571705" y="602756"/>
                  </a:cubicBezTo>
                  <a:cubicBezTo>
                    <a:pt x="573637" y="606385"/>
                    <a:pt x="576300" y="609850"/>
                    <a:pt x="579341" y="612583"/>
                  </a:cubicBezTo>
                  <a:cubicBezTo>
                    <a:pt x="581038" y="614115"/>
                    <a:pt x="584997" y="615270"/>
                    <a:pt x="586458" y="614328"/>
                  </a:cubicBezTo>
                  <a:cubicBezTo>
                    <a:pt x="588155" y="613243"/>
                    <a:pt x="588933" y="609637"/>
                    <a:pt x="588886" y="607116"/>
                  </a:cubicBezTo>
                  <a:cubicBezTo>
                    <a:pt x="588839" y="603463"/>
                    <a:pt x="587825" y="599810"/>
                    <a:pt x="587047" y="596204"/>
                  </a:cubicBezTo>
                  <a:cubicBezTo>
                    <a:pt x="580778" y="567026"/>
                    <a:pt x="574533" y="537825"/>
                    <a:pt x="568169" y="508671"/>
                  </a:cubicBezTo>
                  <a:cubicBezTo>
                    <a:pt x="562890" y="484561"/>
                    <a:pt x="557752" y="460356"/>
                    <a:pt x="544695" y="438885"/>
                  </a:cubicBezTo>
                  <a:cubicBezTo>
                    <a:pt x="541796" y="434125"/>
                    <a:pt x="538568" y="427973"/>
                    <a:pt x="531709" y="430448"/>
                  </a:cubicBezTo>
                  <a:cubicBezTo>
                    <a:pt x="524238" y="433135"/>
                    <a:pt x="526948" y="440323"/>
                    <a:pt x="527184" y="446003"/>
                  </a:cubicBezTo>
                  <a:cubicBezTo>
                    <a:pt x="527278" y="448148"/>
                    <a:pt x="528339" y="450269"/>
                    <a:pt x="528928" y="452414"/>
                  </a:cubicBezTo>
                  <a:cubicBezTo>
                    <a:pt x="529329" y="453828"/>
                    <a:pt x="530177" y="455407"/>
                    <a:pt x="529894" y="456703"/>
                  </a:cubicBezTo>
                  <a:cubicBezTo>
                    <a:pt x="528952" y="460969"/>
                    <a:pt x="528857" y="466979"/>
                    <a:pt x="526076" y="468935"/>
                  </a:cubicBezTo>
                  <a:cubicBezTo>
                    <a:pt x="521410" y="472211"/>
                    <a:pt x="517262" y="467403"/>
                    <a:pt x="514716" y="463514"/>
                  </a:cubicBezTo>
                  <a:cubicBezTo>
                    <a:pt x="511346" y="458400"/>
                    <a:pt x="508117" y="452979"/>
                    <a:pt x="506091" y="447229"/>
                  </a:cubicBezTo>
                  <a:cubicBezTo>
                    <a:pt x="499326" y="428162"/>
                    <a:pt x="493623" y="408742"/>
                    <a:pt x="486647" y="389769"/>
                  </a:cubicBezTo>
                  <a:cubicBezTo>
                    <a:pt x="470950" y="347017"/>
                    <a:pt x="452591" y="305489"/>
                    <a:pt x="426406" y="267922"/>
                  </a:cubicBezTo>
                  <a:cubicBezTo>
                    <a:pt x="418864" y="257104"/>
                    <a:pt x="410309" y="247653"/>
                    <a:pt x="397276" y="242515"/>
                  </a:cubicBezTo>
                  <a:cubicBezTo>
                    <a:pt x="384950" y="237683"/>
                    <a:pt x="380448" y="220314"/>
                    <a:pt x="387212" y="208836"/>
                  </a:cubicBezTo>
                  <a:cubicBezTo>
                    <a:pt x="392986" y="199031"/>
                    <a:pt x="402555" y="197759"/>
                    <a:pt x="410262" y="205866"/>
                  </a:cubicBezTo>
                  <a:cubicBezTo>
                    <a:pt x="412972" y="208742"/>
                    <a:pt x="415565" y="211758"/>
                    <a:pt x="417874" y="214964"/>
                  </a:cubicBezTo>
                  <a:cubicBezTo>
                    <a:pt x="444530" y="252013"/>
                    <a:pt x="466755" y="291631"/>
                    <a:pt x="485539" y="333158"/>
                  </a:cubicBezTo>
                  <a:cubicBezTo>
                    <a:pt x="490064" y="343175"/>
                    <a:pt x="494212" y="353804"/>
                    <a:pt x="495956" y="364575"/>
                  </a:cubicBezTo>
                  <a:cubicBezTo>
                    <a:pt x="499185" y="384443"/>
                    <a:pt x="509932" y="398466"/>
                    <a:pt x="525746" y="409496"/>
                  </a:cubicBezTo>
                  <a:cubicBezTo>
                    <a:pt x="527514" y="410745"/>
                    <a:pt x="529800" y="411264"/>
                    <a:pt x="533548" y="412866"/>
                  </a:cubicBezTo>
                  <a:cubicBezTo>
                    <a:pt x="532181" y="407634"/>
                    <a:pt x="531521" y="404311"/>
                    <a:pt x="530436" y="401153"/>
                  </a:cubicBezTo>
                  <a:cubicBezTo>
                    <a:pt x="513043" y="350033"/>
                    <a:pt x="490606" y="301176"/>
                    <a:pt x="463927" y="254323"/>
                  </a:cubicBezTo>
                  <a:cubicBezTo>
                    <a:pt x="456008" y="240394"/>
                    <a:pt x="448089" y="225781"/>
                    <a:pt x="437177" y="214398"/>
                  </a:cubicBezTo>
                  <a:cubicBezTo>
                    <a:pt x="407528" y="183476"/>
                    <a:pt x="376324" y="154016"/>
                    <a:pt x="341513" y="128798"/>
                  </a:cubicBezTo>
                  <a:cubicBezTo>
                    <a:pt x="328080" y="119064"/>
                    <a:pt x="313444" y="111876"/>
                    <a:pt x="296192" y="113149"/>
                  </a:cubicBezTo>
                  <a:cubicBezTo>
                    <a:pt x="283371" y="114092"/>
                    <a:pt x="270620" y="116637"/>
                    <a:pt x="257799" y="116755"/>
                  </a:cubicBezTo>
                  <a:cubicBezTo>
                    <a:pt x="242268" y="116896"/>
                    <a:pt x="229682" y="123071"/>
                    <a:pt x="217709" y="131886"/>
                  </a:cubicBezTo>
                  <a:cubicBezTo>
                    <a:pt x="188909" y="153073"/>
                    <a:pt x="162135" y="176571"/>
                    <a:pt x="137837" y="202802"/>
                  </a:cubicBezTo>
                  <a:cubicBezTo>
                    <a:pt x="133830" y="207139"/>
                    <a:pt x="130200" y="211923"/>
                    <a:pt x="127042" y="216920"/>
                  </a:cubicBezTo>
                  <a:cubicBezTo>
                    <a:pt x="125675" y="219088"/>
                    <a:pt x="125746" y="222270"/>
                    <a:pt x="125463" y="225027"/>
                  </a:cubicBezTo>
                  <a:cubicBezTo>
                    <a:pt x="125086" y="228822"/>
                    <a:pt x="126005" y="233088"/>
                    <a:pt x="124568" y="236340"/>
                  </a:cubicBezTo>
                  <a:cubicBezTo>
                    <a:pt x="121999" y="242138"/>
                    <a:pt x="117992" y="247323"/>
                    <a:pt x="114740" y="252838"/>
                  </a:cubicBezTo>
                  <a:cubicBezTo>
                    <a:pt x="112218" y="257104"/>
                    <a:pt x="107363" y="261629"/>
                    <a:pt x="111699" y="266272"/>
                  </a:cubicBezTo>
                  <a:cubicBezTo>
                    <a:pt x="112713" y="267356"/>
                    <a:pt x="121409" y="263679"/>
                    <a:pt x="124143" y="260238"/>
                  </a:cubicBezTo>
                  <a:cubicBezTo>
                    <a:pt x="133641" y="248266"/>
                    <a:pt x="142503" y="235727"/>
                    <a:pt x="150846" y="222906"/>
                  </a:cubicBezTo>
                  <a:cubicBezTo>
                    <a:pt x="161169" y="206998"/>
                    <a:pt x="172859" y="192432"/>
                    <a:pt x="187542" y="180365"/>
                  </a:cubicBezTo>
                  <a:cubicBezTo>
                    <a:pt x="215093" y="157716"/>
                    <a:pt x="247240" y="145767"/>
                    <a:pt x="282098" y="141171"/>
                  </a:cubicBezTo>
                  <a:cubicBezTo>
                    <a:pt x="295414" y="139404"/>
                    <a:pt x="309366" y="138697"/>
                    <a:pt x="322565" y="140606"/>
                  </a:cubicBezTo>
                  <a:cubicBezTo>
                    <a:pt x="341537" y="143340"/>
                    <a:pt x="353840" y="157716"/>
                    <a:pt x="365742" y="171410"/>
                  </a:cubicBezTo>
                  <a:cubicBezTo>
                    <a:pt x="370714" y="177113"/>
                    <a:pt x="374957" y="183641"/>
                    <a:pt x="378445" y="190382"/>
                  </a:cubicBezTo>
                  <a:cubicBezTo>
                    <a:pt x="381579" y="196415"/>
                    <a:pt x="378728" y="200163"/>
                    <a:pt x="371964" y="199361"/>
                  </a:cubicBezTo>
                  <a:cubicBezTo>
                    <a:pt x="366920" y="198749"/>
                    <a:pt x="361688" y="197405"/>
                    <a:pt x="357163" y="195119"/>
                  </a:cubicBezTo>
                  <a:cubicBezTo>
                    <a:pt x="346368" y="189698"/>
                    <a:pt x="335881" y="183594"/>
                    <a:pt x="325346" y="177679"/>
                  </a:cubicBezTo>
                  <a:cubicBezTo>
                    <a:pt x="304417" y="165895"/>
                    <a:pt x="281980" y="162548"/>
                    <a:pt x="258695" y="167049"/>
                  </a:cubicBezTo>
                  <a:cubicBezTo>
                    <a:pt x="214127" y="175699"/>
                    <a:pt x="186953" y="205230"/>
                    <a:pt x="168711" y="244589"/>
                  </a:cubicBezTo>
                  <a:cubicBezTo>
                    <a:pt x="167014" y="248242"/>
                    <a:pt x="168334" y="253191"/>
                    <a:pt x="167415" y="257339"/>
                  </a:cubicBezTo>
                  <a:cubicBezTo>
                    <a:pt x="166543" y="261252"/>
                    <a:pt x="165671" y="266696"/>
                    <a:pt x="162913" y="268393"/>
                  </a:cubicBezTo>
                  <a:cubicBezTo>
                    <a:pt x="155348" y="273012"/>
                    <a:pt x="150611" y="279564"/>
                    <a:pt x="148372" y="287389"/>
                  </a:cubicBezTo>
                  <a:cubicBezTo>
                    <a:pt x="144153" y="302048"/>
                    <a:pt x="140406" y="316920"/>
                    <a:pt x="137954" y="331956"/>
                  </a:cubicBezTo>
                  <a:cubicBezTo>
                    <a:pt x="136658" y="339781"/>
                    <a:pt x="137695" y="348289"/>
                    <a:pt x="139180" y="356185"/>
                  </a:cubicBezTo>
                  <a:cubicBezTo>
                    <a:pt x="140476" y="363043"/>
                    <a:pt x="146203" y="364575"/>
                    <a:pt x="150469" y="359131"/>
                  </a:cubicBezTo>
                  <a:cubicBezTo>
                    <a:pt x="154217" y="354323"/>
                    <a:pt x="156668" y="348077"/>
                    <a:pt x="158247" y="342091"/>
                  </a:cubicBezTo>
                  <a:cubicBezTo>
                    <a:pt x="160368" y="334054"/>
                    <a:pt x="160627" y="325522"/>
                    <a:pt x="162583" y="317415"/>
                  </a:cubicBezTo>
                  <a:cubicBezTo>
                    <a:pt x="163809" y="312277"/>
                    <a:pt x="166849" y="307328"/>
                    <a:pt x="173472" y="308695"/>
                  </a:cubicBezTo>
                  <a:cubicBezTo>
                    <a:pt x="179835" y="310014"/>
                    <a:pt x="180542" y="315482"/>
                    <a:pt x="180754" y="320903"/>
                  </a:cubicBezTo>
                  <a:cubicBezTo>
                    <a:pt x="181202" y="333535"/>
                    <a:pt x="176159" y="344471"/>
                    <a:pt x="170267" y="355171"/>
                  </a:cubicBezTo>
                  <a:cubicBezTo>
                    <a:pt x="162866" y="368605"/>
                    <a:pt x="163667" y="373696"/>
                    <a:pt x="174957" y="384184"/>
                  </a:cubicBezTo>
                  <a:cubicBezTo>
                    <a:pt x="180377" y="389227"/>
                    <a:pt x="182286" y="395072"/>
                    <a:pt x="179552" y="402237"/>
                  </a:cubicBezTo>
                  <a:cubicBezTo>
                    <a:pt x="177879" y="406621"/>
                    <a:pt x="173684" y="411923"/>
                    <a:pt x="180142" y="415152"/>
                  </a:cubicBezTo>
                  <a:cubicBezTo>
                    <a:pt x="186835" y="418499"/>
                    <a:pt x="188815" y="411782"/>
                    <a:pt x="191596" y="407705"/>
                  </a:cubicBezTo>
                  <a:cubicBezTo>
                    <a:pt x="192680" y="406102"/>
                    <a:pt x="193505" y="404217"/>
                    <a:pt x="194023" y="402331"/>
                  </a:cubicBezTo>
                  <a:cubicBezTo>
                    <a:pt x="197559" y="389510"/>
                    <a:pt x="200929" y="376665"/>
                    <a:pt x="204464" y="363844"/>
                  </a:cubicBezTo>
                  <a:cubicBezTo>
                    <a:pt x="208306" y="349845"/>
                    <a:pt x="211864" y="335751"/>
                    <a:pt x="216319" y="321963"/>
                  </a:cubicBezTo>
                  <a:cubicBezTo>
                    <a:pt x="218581" y="314940"/>
                    <a:pt x="222235" y="308459"/>
                    <a:pt x="231190" y="307045"/>
                  </a:cubicBezTo>
                  <a:cubicBezTo>
                    <a:pt x="232934" y="306762"/>
                    <a:pt x="234679" y="301883"/>
                    <a:pt x="235056" y="298937"/>
                  </a:cubicBezTo>
                  <a:cubicBezTo>
                    <a:pt x="235315" y="296840"/>
                    <a:pt x="233264" y="294459"/>
                    <a:pt x="232322" y="292173"/>
                  </a:cubicBezTo>
                  <a:cubicBezTo>
                    <a:pt x="228999" y="283971"/>
                    <a:pt x="231261" y="280837"/>
                    <a:pt x="239769" y="281897"/>
                  </a:cubicBezTo>
                  <a:cubicBezTo>
                    <a:pt x="255489" y="283877"/>
                    <a:pt x="266048" y="293988"/>
                    <a:pt x="275357" y="305442"/>
                  </a:cubicBezTo>
                  <a:cubicBezTo>
                    <a:pt x="292963" y="327078"/>
                    <a:pt x="303498" y="352343"/>
                    <a:pt x="310851" y="378951"/>
                  </a:cubicBezTo>
                  <a:cubicBezTo>
                    <a:pt x="321528" y="417533"/>
                    <a:pt x="324921" y="456515"/>
                    <a:pt x="317639" y="496321"/>
                  </a:cubicBezTo>
                  <a:cubicBezTo>
                    <a:pt x="312831" y="522529"/>
                    <a:pt x="308966" y="548949"/>
                    <a:pt x="305831" y="575416"/>
                  </a:cubicBezTo>
                  <a:cubicBezTo>
                    <a:pt x="304016" y="590783"/>
                    <a:pt x="300740" y="597948"/>
                    <a:pt x="285751" y="601719"/>
                  </a:cubicBezTo>
                  <a:cubicBezTo>
                    <a:pt x="252850" y="610038"/>
                    <a:pt x="222140" y="607233"/>
                    <a:pt x="196474" y="581662"/>
                  </a:cubicBezTo>
                  <a:cubicBezTo>
                    <a:pt x="186458" y="571693"/>
                    <a:pt x="174391" y="567167"/>
                    <a:pt x="159920" y="571669"/>
                  </a:cubicBezTo>
                  <a:cubicBezTo>
                    <a:pt x="156785" y="572659"/>
                    <a:pt x="151553" y="572847"/>
                    <a:pt x="149880" y="571009"/>
                  </a:cubicBezTo>
                  <a:cubicBezTo>
                    <a:pt x="148136" y="569100"/>
                    <a:pt x="149385" y="564316"/>
                    <a:pt x="149550" y="560804"/>
                  </a:cubicBezTo>
                  <a:cubicBezTo>
                    <a:pt x="149880" y="553569"/>
                    <a:pt x="151553" y="546168"/>
                    <a:pt x="150446" y="539192"/>
                  </a:cubicBezTo>
                  <a:cubicBezTo>
                    <a:pt x="149456" y="532970"/>
                    <a:pt x="144648" y="528068"/>
                    <a:pt x="137177" y="528681"/>
                  </a:cubicBezTo>
                  <a:cubicBezTo>
                    <a:pt x="129894" y="529270"/>
                    <a:pt x="125652" y="534360"/>
                    <a:pt x="125322" y="540865"/>
                  </a:cubicBezTo>
                  <a:cubicBezTo>
                    <a:pt x="124968" y="547582"/>
                    <a:pt x="125840" y="554794"/>
                    <a:pt x="128079" y="561110"/>
                  </a:cubicBezTo>
                  <a:cubicBezTo>
                    <a:pt x="138402" y="590052"/>
                    <a:pt x="155018" y="615082"/>
                    <a:pt x="178185" y="635280"/>
                  </a:cubicBezTo>
                  <a:cubicBezTo>
                    <a:pt x="185327" y="641502"/>
                    <a:pt x="194212" y="645838"/>
                    <a:pt x="202649" y="650387"/>
                  </a:cubicBezTo>
                  <a:cubicBezTo>
                    <a:pt x="205242" y="651777"/>
                    <a:pt x="209036" y="650976"/>
                    <a:pt x="212289" y="651188"/>
                  </a:cubicBezTo>
                  <a:cubicBezTo>
                    <a:pt x="211181" y="647959"/>
                    <a:pt x="210992" y="643717"/>
                    <a:pt x="208777" y="641643"/>
                  </a:cubicBezTo>
                  <a:cubicBezTo>
                    <a:pt x="200717" y="634054"/>
                    <a:pt x="191666" y="627502"/>
                    <a:pt x="183606" y="619913"/>
                  </a:cubicBezTo>
                  <a:cubicBezTo>
                    <a:pt x="175781" y="612536"/>
                    <a:pt x="168287" y="604665"/>
                    <a:pt x="161570" y="596274"/>
                  </a:cubicBezTo>
                  <a:cubicBezTo>
                    <a:pt x="159684" y="593941"/>
                    <a:pt x="161028" y="589039"/>
                    <a:pt x="160886" y="585291"/>
                  </a:cubicBezTo>
                  <a:cubicBezTo>
                    <a:pt x="164304" y="585786"/>
                    <a:pt x="168357" y="585268"/>
                    <a:pt x="170997" y="586965"/>
                  </a:cubicBezTo>
                  <a:cubicBezTo>
                    <a:pt x="178233" y="591631"/>
                    <a:pt x="184455" y="597995"/>
                    <a:pt x="191879" y="602308"/>
                  </a:cubicBezTo>
                  <a:cubicBezTo>
                    <a:pt x="202225" y="608294"/>
                    <a:pt x="212854" y="614445"/>
                    <a:pt x="224167" y="617863"/>
                  </a:cubicBezTo>
                  <a:cubicBezTo>
                    <a:pt x="234891" y="621115"/>
                    <a:pt x="238968" y="625075"/>
                    <a:pt x="236163" y="636081"/>
                  </a:cubicBezTo>
                  <a:cubicBezTo>
                    <a:pt x="234702" y="641785"/>
                    <a:pt x="233052" y="647535"/>
                    <a:pt x="232605" y="653357"/>
                  </a:cubicBezTo>
                  <a:cubicBezTo>
                    <a:pt x="231827" y="663302"/>
                    <a:pt x="237530" y="668275"/>
                    <a:pt x="246887" y="664716"/>
                  </a:cubicBezTo>
                  <a:cubicBezTo>
                    <a:pt x="256432" y="661063"/>
                    <a:pt x="266095" y="656468"/>
                    <a:pt x="274014" y="650128"/>
                  </a:cubicBezTo>
                  <a:cubicBezTo>
                    <a:pt x="285963" y="640583"/>
                    <a:pt x="296215" y="628963"/>
                    <a:pt x="307575" y="618641"/>
                  </a:cubicBezTo>
                  <a:cubicBezTo>
                    <a:pt x="315282" y="611641"/>
                    <a:pt x="322470" y="603675"/>
                    <a:pt x="334113" y="600116"/>
                  </a:cubicBezTo>
                  <a:cubicBezTo>
                    <a:pt x="334113" y="603486"/>
                    <a:pt x="334467" y="605867"/>
                    <a:pt x="334066" y="608105"/>
                  </a:cubicBezTo>
                  <a:cubicBezTo>
                    <a:pt x="329140" y="635515"/>
                    <a:pt x="317026" y="659555"/>
                    <a:pt x="298761" y="680366"/>
                  </a:cubicBezTo>
                  <a:cubicBezTo>
                    <a:pt x="295815" y="683736"/>
                    <a:pt x="290582" y="686305"/>
                    <a:pt x="286104" y="686894"/>
                  </a:cubicBezTo>
                  <a:cubicBezTo>
                    <a:pt x="265034" y="689699"/>
                    <a:pt x="243894" y="692103"/>
                    <a:pt x="222706" y="693823"/>
                  </a:cubicBezTo>
                  <a:cubicBezTo>
                    <a:pt x="209767" y="694860"/>
                    <a:pt x="197111" y="692008"/>
                    <a:pt x="187778" y="682393"/>
                  </a:cubicBezTo>
                  <a:cubicBezTo>
                    <a:pt x="175404" y="669642"/>
                    <a:pt x="162913" y="656750"/>
                    <a:pt x="152472" y="642468"/>
                  </a:cubicBezTo>
                  <a:cubicBezTo>
                    <a:pt x="129800" y="611476"/>
                    <a:pt x="105006" y="581615"/>
                    <a:pt x="94777" y="543128"/>
                  </a:cubicBezTo>
                  <a:cubicBezTo>
                    <a:pt x="92303" y="533748"/>
                    <a:pt x="85986" y="525475"/>
                    <a:pt x="82357" y="516307"/>
                  </a:cubicBezTo>
                  <a:cubicBezTo>
                    <a:pt x="69559" y="484160"/>
                    <a:pt x="65953" y="450128"/>
                    <a:pt x="65105" y="416071"/>
                  </a:cubicBezTo>
                  <a:cubicBezTo>
                    <a:pt x="64351" y="386187"/>
                    <a:pt x="65906" y="356185"/>
                    <a:pt x="67792" y="326324"/>
                  </a:cubicBezTo>
                  <a:cubicBezTo>
                    <a:pt x="70149" y="288897"/>
                    <a:pt x="79882" y="253356"/>
                    <a:pt x="99043" y="220761"/>
                  </a:cubicBezTo>
                  <a:cubicBezTo>
                    <a:pt x="136870" y="156420"/>
                    <a:pt x="188697" y="110438"/>
                    <a:pt x="264304" y="96957"/>
                  </a:cubicBezTo>
                  <a:cubicBezTo>
                    <a:pt x="303168" y="90028"/>
                    <a:pt x="339840" y="95001"/>
                    <a:pt x="372364" y="120502"/>
                  </a:cubicBezTo>
                  <a:cubicBezTo>
                    <a:pt x="419666" y="157575"/>
                    <a:pt x="458223" y="202143"/>
                    <a:pt x="485586" y="255407"/>
                  </a:cubicBezTo>
                  <a:cubicBezTo>
                    <a:pt x="521716" y="325711"/>
                    <a:pt x="551577" y="398867"/>
                    <a:pt x="576866" y="473790"/>
                  </a:cubicBezTo>
                  <a:cubicBezTo>
                    <a:pt x="583795" y="494318"/>
                    <a:pt x="590300" y="514964"/>
                    <a:pt x="591502" y="537047"/>
                  </a:cubicBezTo>
                  <a:cubicBezTo>
                    <a:pt x="592162" y="549303"/>
                    <a:pt x="596145" y="561110"/>
                    <a:pt x="603498" y="571622"/>
                  </a:cubicBezTo>
                  <a:cubicBezTo>
                    <a:pt x="607952" y="578009"/>
                    <a:pt x="612218" y="584985"/>
                    <a:pt x="614528" y="592338"/>
                  </a:cubicBezTo>
                  <a:cubicBezTo>
                    <a:pt x="626265" y="629741"/>
                    <a:pt x="629659" y="668346"/>
                    <a:pt x="628858" y="707328"/>
                  </a:cubicBezTo>
                  <a:cubicBezTo>
                    <a:pt x="628693" y="715883"/>
                    <a:pt x="626925" y="724509"/>
                    <a:pt x="624851" y="732852"/>
                  </a:cubicBezTo>
                  <a:cubicBezTo>
                    <a:pt x="624144" y="735657"/>
                    <a:pt x="619053" y="740088"/>
                    <a:pt x="617945" y="739569"/>
                  </a:cubicBezTo>
                  <a:cubicBezTo>
                    <a:pt x="614387" y="737872"/>
                    <a:pt x="610380" y="734738"/>
                    <a:pt x="609178" y="731226"/>
                  </a:cubicBezTo>
                  <a:cubicBezTo>
                    <a:pt x="607858" y="727384"/>
                    <a:pt x="609272" y="722506"/>
                    <a:pt x="609862" y="718122"/>
                  </a:cubicBezTo>
                  <a:cubicBezTo>
                    <a:pt x="610828" y="711052"/>
                    <a:pt x="612996" y="704028"/>
                    <a:pt x="612925" y="697005"/>
                  </a:cubicBezTo>
                  <a:cubicBezTo>
                    <a:pt x="612878" y="693493"/>
                    <a:pt x="609461" y="687648"/>
                    <a:pt x="606798" y="687153"/>
                  </a:cubicBezTo>
                  <a:cubicBezTo>
                    <a:pt x="603757" y="686588"/>
                    <a:pt x="598077" y="690052"/>
                    <a:pt x="596640" y="693163"/>
                  </a:cubicBezTo>
                  <a:cubicBezTo>
                    <a:pt x="593647" y="699739"/>
                    <a:pt x="591903" y="707139"/>
                    <a:pt x="591054" y="714375"/>
                  </a:cubicBezTo>
                  <a:cubicBezTo>
                    <a:pt x="587896" y="741360"/>
                    <a:pt x="585256" y="768417"/>
                    <a:pt x="582522" y="795473"/>
                  </a:cubicBezTo>
                  <a:cubicBezTo>
                    <a:pt x="581132" y="809213"/>
                    <a:pt x="579458" y="822977"/>
                    <a:pt x="579011" y="836741"/>
                  </a:cubicBezTo>
                  <a:cubicBezTo>
                    <a:pt x="578775" y="844189"/>
                    <a:pt x="581910" y="845508"/>
                    <a:pt x="588414" y="842586"/>
                  </a:cubicBezTo>
                  <a:cubicBezTo>
                    <a:pt x="599232" y="837731"/>
                    <a:pt x="601353" y="839051"/>
                    <a:pt x="601542" y="850788"/>
                  </a:cubicBezTo>
                  <a:cubicBezTo>
                    <a:pt x="601565" y="852273"/>
                    <a:pt x="601542" y="853757"/>
                    <a:pt x="601448" y="855242"/>
                  </a:cubicBezTo>
                  <a:cubicBezTo>
                    <a:pt x="599091" y="895025"/>
                    <a:pt x="587542" y="932357"/>
                    <a:pt x="570668" y="968134"/>
                  </a:cubicBezTo>
                  <a:cubicBezTo>
                    <a:pt x="561594" y="987366"/>
                    <a:pt x="551931" y="1006385"/>
                    <a:pt x="533877" y="1019395"/>
                  </a:cubicBezTo>
                  <a:cubicBezTo>
                    <a:pt x="529211" y="1022742"/>
                    <a:pt x="527420" y="1027927"/>
                    <a:pt x="529517" y="1033960"/>
                  </a:cubicBezTo>
                  <a:cubicBezTo>
                    <a:pt x="531803" y="1040536"/>
                    <a:pt x="536446" y="1044307"/>
                    <a:pt x="543140" y="1044754"/>
                  </a:cubicBezTo>
                  <a:cubicBezTo>
                    <a:pt x="547523" y="1045061"/>
                    <a:pt x="551978" y="1043977"/>
                    <a:pt x="557281" y="1043435"/>
                  </a:cubicBezTo>
                  <a:cubicBezTo>
                    <a:pt x="555230" y="1045956"/>
                    <a:pt x="553934" y="1048078"/>
                    <a:pt x="552143" y="1049680"/>
                  </a:cubicBezTo>
                  <a:cubicBezTo>
                    <a:pt x="535409" y="1064764"/>
                    <a:pt x="519029" y="1080248"/>
                    <a:pt x="501683" y="1094578"/>
                  </a:cubicBezTo>
                  <a:cubicBezTo>
                    <a:pt x="492044" y="1102544"/>
                    <a:pt x="480825" y="1108648"/>
                    <a:pt x="470125" y="1115271"/>
                  </a:cubicBezTo>
                  <a:cubicBezTo>
                    <a:pt x="467745" y="1116732"/>
                    <a:pt x="464563" y="1116897"/>
                    <a:pt x="459590" y="1118264"/>
                  </a:cubicBezTo>
                  <a:cubicBezTo>
                    <a:pt x="461546" y="1114139"/>
                    <a:pt x="462018" y="1111830"/>
                    <a:pt x="463408" y="1110463"/>
                  </a:cubicBezTo>
                  <a:cubicBezTo>
                    <a:pt x="469183" y="1104712"/>
                    <a:pt x="475240" y="1099244"/>
                    <a:pt x="481155" y="1093635"/>
                  </a:cubicBezTo>
                  <a:cubicBezTo>
                    <a:pt x="493340" y="1082087"/>
                    <a:pt x="505878" y="1070868"/>
                    <a:pt x="517474" y="1058777"/>
                  </a:cubicBezTo>
                  <a:cubicBezTo>
                    <a:pt x="520538" y="1055596"/>
                    <a:pt x="520797" y="1049704"/>
                    <a:pt x="522353" y="1045061"/>
                  </a:cubicBezTo>
                  <a:cubicBezTo>
                    <a:pt x="517875" y="1046451"/>
                    <a:pt x="512595" y="1046758"/>
                    <a:pt x="509060" y="1049397"/>
                  </a:cubicBezTo>
                  <a:cubicBezTo>
                    <a:pt x="498596" y="1057269"/>
                    <a:pt x="488768" y="1065989"/>
                    <a:pt x="478775" y="1074497"/>
                  </a:cubicBezTo>
                  <a:cubicBezTo>
                    <a:pt x="465011" y="1086235"/>
                    <a:pt x="451153" y="1097830"/>
                    <a:pt x="433430" y="1103298"/>
                  </a:cubicBezTo>
                  <a:cubicBezTo>
                    <a:pt x="424851" y="1105938"/>
                    <a:pt x="419524" y="1104311"/>
                    <a:pt x="416743" y="1098514"/>
                  </a:cubicBezTo>
                  <a:cubicBezTo>
                    <a:pt x="413868" y="1092551"/>
                    <a:pt x="415824" y="1087908"/>
                    <a:pt x="423554" y="1082699"/>
                  </a:cubicBezTo>
                  <a:cubicBezTo>
                    <a:pt x="425393" y="1081474"/>
                    <a:pt x="427325" y="1080248"/>
                    <a:pt x="429376" y="1079470"/>
                  </a:cubicBezTo>
                  <a:cubicBezTo>
                    <a:pt x="437908" y="1076265"/>
                    <a:pt x="446722" y="1073743"/>
                    <a:pt x="455018" y="1070043"/>
                  </a:cubicBezTo>
                  <a:cubicBezTo>
                    <a:pt x="463291" y="1066366"/>
                    <a:pt x="471374" y="1062101"/>
                    <a:pt x="478916" y="1057104"/>
                  </a:cubicBezTo>
                  <a:cubicBezTo>
                    <a:pt x="483465" y="1054087"/>
                    <a:pt x="484101" y="1044896"/>
                    <a:pt x="480990" y="1040866"/>
                  </a:cubicBezTo>
                  <a:cubicBezTo>
                    <a:pt x="477361" y="1036199"/>
                    <a:pt x="473024" y="1039004"/>
                    <a:pt x="468947" y="1040276"/>
                  </a:cubicBezTo>
                  <a:cubicBezTo>
                    <a:pt x="467533" y="1040724"/>
                    <a:pt x="466072" y="1041125"/>
                    <a:pt x="464822" y="1041879"/>
                  </a:cubicBezTo>
                  <a:cubicBezTo>
                    <a:pt x="447217" y="1052367"/>
                    <a:pt x="429093" y="1062124"/>
                    <a:pt x="412195" y="1073649"/>
                  </a:cubicBezTo>
                  <a:cubicBezTo>
                    <a:pt x="394212" y="1085905"/>
                    <a:pt x="395414" y="1097759"/>
                    <a:pt x="414316" y="1109025"/>
                  </a:cubicBezTo>
                  <a:cubicBezTo>
                    <a:pt x="423130" y="1114281"/>
                    <a:pt x="432345" y="1118052"/>
                    <a:pt x="442928" y="1118028"/>
                  </a:cubicBezTo>
                  <a:cubicBezTo>
                    <a:pt x="445826" y="1118028"/>
                    <a:pt x="450092" y="1119136"/>
                    <a:pt x="451271" y="1121186"/>
                  </a:cubicBezTo>
                  <a:cubicBezTo>
                    <a:pt x="452308" y="1122977"/>
                    <a:pt x="450517" y="1127149"/>
                    <a:pt x="448914" y="1129576"/>
                  </a:cubicBezTo>
                  <a:cubicBezTo>
                    <a:pt x="445096" y="1135351"/>
                    <a:pt x="440594" y="1140654"/>
                    <a:pt x="436517" y="1146263"/>
                  </a:cubicBezTo>
                  <a:cubicBezTo>
                    <a:pt x="435079" y="1148243"/>
                    <a:pt x="434160" y="1150576"/>
                    <a:pt x="432157" y="1154323"/>
                  </a:cubicBezTo>
                  <a:cubicBezTo>
                    <a:pt x="436682" y="1153498"/>
                    <a:pt x="439487" y="1153522"/>
                    <a:pt x="441820" y="1152485"/>
                  </a:cubicBezTo>
                  <a:cubicBezTo>
                    <a:pt x="453321" y="1147465"/>
                    <a:pt x="465223" y="1143058"/>
                    <a:pt x="476065" y="1136835"/>
                  </a:cubicBezTo>
                  <a:cubicBezTo>
                    <a:pt x="513727" y="1115247"/>
                    <a:pt x="548867" y="1090076"/>
                    <a:pt x="581415" y="1061229"/>
                  </a:cubicBezTo>
                  <a:cubicBezTo>
                    <a:pt x="591313" y="1052438"/>
                    <a:pt x="592327" y="1042727"/>
                    <a:pt x="588721" y="1031179"/>
                  </a:cubicBezTo>
                  <a:cubicBezTo>
                    <a:pt x="586364" y="1023684"/>
                    <a:pt x="580637" y="1017722"/>
                    <a:pt x="572152" y="1020903"/>
                  </a:cubicBezTo>
                  <a:cubicBezTo>
                    <a:pt x="570809" y="1021422"/>
                    <a:pt x="568994" y="1020715"/>
                    <a:pt x="566048" y="1020432"/>
                  </a:cubicBezTo>
                  <a:cubicBezTo>
                    <a:pt x="568216" y="1016378"/>
                    <a:pt x="569913" y="1013173"/>
                    <a:pt x="571634" y="1010015"/>
                  </a:cubicBezTo>
                  <a:cubicBezTo>
                    <a:pt x="575523" y="1002874"/>
                    <a:pt x="580142" y="996015"/>
                    <a:pt x="583206" y="988544"/>
                  </a:cubicBezTo>
                  <a:cubicBezTo>
                    <a:pt x="603310" y="939546"/>
                    <a:pt x="617498" y="888756"/>
                    <a:pt x="627821" y="836859"/>
                  </a:cubicBezTo>
                  <a:cubicBezTo>
                    <a:pt x="630625" y="822812"/>
                    <a:pt x="633359" y="808553"/>
                    <a:pt x="629329" y="794271"/>
                  </a:cubicBezTo>
                  <a:cubicBezTo>
                    <a:pt x="627326" y="787177"/>
                    <a:pt x="624191" y="781096"/>
                    <a:pt x="615306" y="780059"/>
                  </a:cubicBezTo>
                  <a:cubicBezTo>
                    <a:pt x="608518" y="779258"/>
                    <a:pt x="603687" y="772400"/>
                    <a:pt x="604323" y="766296"/>
                  </a:cubicBezTo>
                  <a:cubicBezTo>
                    <a:pt x="604936" y="760356"/>
                    <a:pt x="610168" y="756043"/>
                    <a:pt x="617922" y="756633"/>
                  </a:cubicBezTo>
                  <a:cubicBezTo>
                    <a:pt x="625134" y="757175"/>
                    <a:pt x="628386" y="753687"/>
                    <a:pt x="630319" y="747700"/>
                  </a:cubicBezTo>
                  <a:cubicBezTo>
                    <a:pt x="631144" y="745131"/>
                    <a:pt x="632086" y="742539"/>
                    <a:pt x="632558" y="739899"/>
                  </a:cubicBezTo>
                  <a:cubicBezTo>
                    <a:pt x="641679" y="688285"/>
                    <a:pt x="639463" y="636977"/>
                    <a:pt x="628127" y="585951"/>
                  </a:cubicBezTo>
                  <a:cubicBezTo>
                    <a:pt x="625770" y="575322"/>
                    <a:pt x="621457" y="565871"/>
                    <a:pt x="611629" y="559744"/>
                  </a:cubicBezTo>
                  <a:cubicBezTo>
                    <a:pt x="609249" y="558259"/>
                    <a:pt x="607175" y="555548"/>
                    <a:pt x="606114" y="552956"/>
                  </a:cubicBezTo>
                  <a:cubicBezTo>
                    <a:pt x="605219" y="550740"/>
                    <a:pt x="605030" y="547134"/>
                    <a:pt x="606303" y="545485"/>
                  </a:cubicBezTo>
                  <a:cubicBezTo>
                    <a:pt x="607505" y="543906"/>
                    <a:pt x="611441" y="542916"/>
                    <a:pt x="613350" y="543693"/>
                  </a:cubicBezTo>
                  <a:cubicBezTo>
                    <a:pt x="618982" y="545980"/>
                    <a:pt x="624709" y="548596"/>
                    <a:pt x="629541" y="552249"/>
                  </a:cubicBezTo>
                  <a:cubicBezTo>
                    <a:pt x="649857" y="567615"/>
                    <a:pt x="657045" y="589793"/>
                    <a:pt x="659096" y="613785"/>
                  </a:cubicBezTo>
                  <a:cubicBezTo>
                    <a:pt x="660910" y="634973"/>
                    <a:pt x="660816" y="656326"/>
                    <a:pt x="662466" y="677538"/>
                  </a:cubicBezTo>
                  <a:cubicBezTo>
                    <a:pt x="662961" y="683830"/>
                    <a:pt x="665341" y="690618"/>
                    <a:pt x="668806" y="695897"/>
                  </a:cubicBezTo>
                  <a:cubicBezTo>
                    <a:pt x="672765" y="701931"/>
                    <a:pt x="678634" y="700469"/>
                    <a:pt x="680778" y="693493"/>
                  </a:cubicBezTo>
                  <a:cubicBezTo>
                    <a:pt x="682145" y="689062"/>
                    <a:pt x="683229" y="684207"/>
                    <a:pt x="682876" y="679659"/>
                  </a:cubicBezTo>
                  <a:cubicBezTo>
                    <a:pt x="681203" y="658000"/>
                    <a:pt x="680142" y="636199"/>
                    <a:pt x="676654" y="614799"/>
                  </a:cubicBezTo>
                  <a:cubicBezTo>
                    <a:pt x="671870" y="585456"/>
                    <a:pt x="659143" y="559861"/>
                    <a:pt x="635009" y="540983"/>
                  </a:cubicBezTo>
                  <a:cubicBezTo>
                    <a:pt x="630743" y="537660"/>
                    <a:pt x="626925" y="533630"/>
                    <a:pt x="623460" y="529435"/>
                  </a:cubicBezTo>
                  <a:cubicBezTo>
                    <a:pt x="614457" y="518523"/>
                    <a:pt x="606421" y="507281"/>
                    <a:pt x="604040" y="492574"/>
                  </a:cubicBezTo>
                  <a:cubicBezTo>
                    <a:pt x="601778" y="478527"/>
                    <a:pt x="599350" y="464174"/>
                    <a:pt x="594330" y="451000"/>
                  </a:cubicBezTo>
                  <a:cubicBezTo>
                    <a:pt x="587212" y="432357"/>
                    <a:pt x="577455" y="414752"/>
                    <a:pt x="569112" y="396581"/>
                  </a:cubicBezTo>
                  <a:cubicBezTo>
                    <a:pt x="556055" y="368087"/>
                    <a:pt x="542833" y="339593"/>
                    <a:pt x="535268" y="309001"/>
                  </a:cubicBezTo>
                  <a:cubicBezTo>
                    <a:pt x="532086" y="296156"/>
                    <a:pt x="529989" y="282864"/>
                    <a:pt x="536399" y="270561"/>
                  </a:cubicBezTo>
                  <a:cubicBezTo>
                    <a:pt x="539298" y="264999"/>
                    <a:pt x="544436" y="258188"/>
                    <a:pt x="549645" y="257104"/>
                  </a:cubicBezTo>
                  <a:cubicBezTo>
                    <a:pt x="553345" y="256326"/>
                    <a:pt x="560085" y="263373"/>
                    <a:pt x="563338" y="268322"/>
                  </a:cubicBezTo>
                  <a:cubicBezTo>
                    <a:pt x="579341" y="292668"/>
                    <a:pt x="589993" y="319442"/>
                    <a:pt x="596899" y="347700"/>
                  </a:cubicBezTo>
                  <a:cubicBezTo>
                    <a:pt x="597653" y="350787"/>
                    <a:pt x="597936" y="353993"/>
                    <a:pt x="598431" y="357151"/>
                  </a:cubicBezTo>
                  <a:cubicBezTo>
                    <a:pt x="597512" y="357575"/>
                    <a:pt x="596593" y="357999"/>
                    <a:pt x="595673" y="358447"/>
                  </a:cubicBezTo>
                  <a:cubicBezTo>
                    <a:pt x="577879" y="333535"/>
                    <a:pt x="560062" y="308647"/>
                    <a:pt x="542268" y="283736"/>
                  </a:cubicBezTo>
                  <a:cubicBezTo>
                    <a:pt x="542126" y="286753"/>
                    <a:pt x="542881" y="289274"/>
                    <a:pt x="543941" y="291655"/>
                  </a:cubicBezTo>
                  <a:cubicBezTo>
                    <a:pt x="561641" y="330802"/>
                    <a:pt x="579694" y="369783"/>
                    <a:pt x="596993" y="409095"/>
                  </a:cubicBezTo>
                  <a:cubicBezTo>
                    <a:pt x="606515" y="430731"/>
                    <a:pt x="615188" y="452649"/>
                    <a:pt x="618440" y="476524"/>
                  </a:cubicBezTo>
                  <a:cubicBezTo>
                    <a:pt x="620891" y="494389"/>
                    <a:pt x="631733" y="507658"/>
                    <a:pt x="647194" y="516779"/>
                  </a:cubicBezTo>
                  <a:cubicBezTo>
                    <a:pt x="649621" y="518216"/>
                    <a:pt x="653675" y="518782"/>
                    <a:pt x="656055" y="517674"/>
                  </a:cubicBezTo>
                  <a:cubicBezTo>
                    <a:pt x="657540" y="516991"/>
                    <a:pt x="658059" y="512324"/>
                    <a:pt x="657611" y="509708"/>
                  </a:cubicBezTo>
                  <a:cubicBezTo>
                    <a:pt x="656126" y="500917"/>
                    <a:pt x="650493" y="494766"/>
                    <a:pt x="643588" y="489534"/>
                  </a:cubicBezTo>
                  <a:cubicBezTo>
                    <a:pt x="635810" y="483618"/>
                    <a:pt x="632605" y="475982"/>
                    <a:pt x="634679" y="466107"/>
                  </a:cubicBezTo>
                  <a:cubicBezTo>
                    <a:pt x="635480" y="462289"/>
                    <a:pt x="635763" y="458117"/>
                    <a:pt x="635103" y="454323"/>
                  </a:cubicBezTo>
                  <a:cubicBezTo>
                    <a:pt x="632133" y="437047"/>
                    <a:pt x="629682" y="419607"/>
                    <a:pt x="625346" y="402661"/>
                  </a:cubicBezTo>
                  <a:cubicBezTo>
                    <a:pt x="614481" y="360120"/>
                    <a:pt x="602932" y="317768"/>
                    <a:pt x="591101" y="275487"/>
                  </a:cubicBezTo>
                  <a:cubicBezTo>
                    <a:pt x="588744" y="267097"/>
                    <a:pt x="585351" y="258353"/>
                    <a:pt x="580118" y="251518"/>
                  </a:cubicBezTo>
                  <a:cubicBezTo>
                    <a:pt x="562560" y="228539"/>
                    <a:pt x="543588" y="206620"/>
                    <a:pt x="525864" y="183759"/>
                  </a:cubicBezTo>
                  <a:cubicBezTo>
                    <a:pt x="515188" y="169972"/>
                    <a:pt x="505902" y="155124"/>
                    <a:pt x="495720" y="140936"/>
                  </a:cubicBezTo>
                  <a:cubicBezTo>
                    <a:pt x="493976" y="138485"/>
                    <a:pt x="491195" y="136010"/>
                    <a:pt x="488414" y="135256"/>
                  </a:cubicBezTo>
                  <a:cubicBezTo>
                    <a:pt x="482263" y="133583"/>
                    <a:pt x="475805" y="133205"/>
                    <a:pt x="469536" y="131933"/>
                  </a:cubicBezTo>
                  <a:cubicBezTo>
                    <a:pt x="464681" y="130966"/>
                    <a:pt x="458671" y="129859"/>
                    <a:pt x="460698" y="122953"/>
                  </a:cubicBezTo>
                  <a:cubicBezTo>
                    <a:pt x="462324" y="117344"/>
                    <a:pt x="460250" y="113385"/>
                    <a:pt x="456833" y="110344"/>
                  </a:cubicBezTo>
                  <a:cubicBezTo>
                    <a:pt x="448160" y="102661"/>
                    <a:pt x="439133" y="95402"/>
                    <a:pt x="429942" y="88355"/>
                  </a:cubicBezTo>
                  <a:cubicBezTo>
                    <a:pt x="420726" y="81308"/>
                    <a:pt x="410804" y="75133"/>
                    <a:pt x="401942" y="67709"/>
                  </a:cubicBezTo>
                  <a:cubicBezTo>
                    <a:pt x="398596" y="64905"/>
                    <a:pt x="397370" y="59602"/>
                    <a:pt x="395178" y="55430"/>
                  </a:cubicBezTo>
                  <a:cubicBezTo>
                    <a:pt x="400057" y="55077"/>
                    <a:pt x="405289" y="53427"/>
                    <a:pt x="409767" y="54582"/>
                  </a:cubicBezTo>
                  <a:cubicBezTo>
                    <a:pt x="428032" y="59272"/>
                    <a:pt x="443941" y="68652"/>
                    <a:pt x="457941" y="81261"/>
                  </a:cubicBezTo>
                  <a:cubicBezTo>
                    <a:pt x="501801" y="120785"/>
                    <a:pt x="538167" y="166790"/>
                    <a:pt x="572223" y="214681"/>
                  </a:cubicBezTo>
                  <a:cubicBezTo>
                    <a:pt x="591030" y="241101"/>
                    <a:pt x="608117" y="268416"/>
                    <a:pt x="616649" y="300422"/>
                  </a:cubicBezTo>
                  <a:cubicBezTo>
                    <a:pt x="619124" y="309684"/>
                    <a:pt x="624238" y="318947"/>
                    <a:pt x="630366" y="326347"/>
                  </a:cubicBezTo>
                  <a:cubicBezTo>
                    <a:pt x="636187" y="333370"/>
                    <a:pt x="640100" y="340582"/>
                    <a:pt x="641349" y="349232"/>
                  </a:cubicBezTo>
                  <a:cubicBezTo>
                    <a:pt x="642833" y="359484"/>
                    <a:pt x="643305" y="369878"/>
                    <a:pt x="644601" y="380153"/>
                  </a:cubicBezTo>
                  <a:cubicBezTo>
                    <a:pt x="646251" y="393092"/>
                    <a:pt x="647901" y="406055"/>
                    <a:pt x="650375" y="418829"/>
                  </a:cubicBezTo>
                  <a:cubicBezTo>
                    <a:pt x="651436" y="424368"/>
                    <a:pt x="654405" y="429058"/>
                    <a:pt x="661594" y="429906"/>
                  </a:cubicBezTo>
                  <a:cubicBezTo>
                    <a:pt x="666520" y="430472"/>
                    <a:pt x="669041" y="434148"/>
                    <a:pt x="666920" y="439852"/>
                  </a:cubicBezTo>
                  <a:cubicBezTo>
                    <a:pt x="665765" y="443010"/>
                    <a:pt x="664846" y="446687"/>
                    <a:pt x="665294" y="449915"/>
                  </a:cubicBezTo>
                  <a:cubicBezTo>
                    <a:pt x="668971" y="476524"/>
                    <a:pt x="671799" y="503368"/>
                    <a:pt x="677243" y="529623"/>
                  </a:cubicBezTo>
                  <a:cubicBezTo>
                    <a:pt x="683371" y="559272"/>
                    <a:pt x="691879" y="588450"/>
                    <a:pt x="699609" y="617769"/>
                  </a:cubicBezTo>
                  <a:cubicBezTo>
                    <a:pt x="700529" y="621233"/>
                    <a:pt x="702980" y="624273"/>
                    <a:pt x="704724" y="627526"/>
                  </a:cubicBezTo>
                  <a:cubicBezTo>
                    <a:pt x="707151" y="624792"/>
                    <a:pt x="708000" y="622765"/>
                    <a:pt x="708353" y="620644"/>
                  </a:cubicBezTo>
                  <a:cubicBezTo>
                    <a:pt x="711676" y="600092"/>
                    <a:pt x="710097" y="579635"/>
                    <a:pt x="705973" y="559437"/>
                  </a:cubicBezTo>
                  <a:cubicBezTo>
                    <a:pt x="702673" y="543269"/>
                    <a:pt x="697960" y="527408"/>
                    <a:pt x="694731" y="511216"/>
                  </a:cubicBezTo>
                  <a:cubicBezTo>
                    <a:pt x="693906" y="507021"/>
                    <a:pt x="696239" y="502213"/>
                    <a:pt x="697135" y="497665"/>
                  </a:cubicBezTo>
                  <a:cubicBezTo>
                    <a:pt x="700387" y="500658"/>
                    <a:pt x="705172" y="503038"/>
                    <a:pt x="706586" y="506738"/>
                  </a:cubicBezTo>
                  <a:cubicBezTo>
                    <a:pt x="712006" y="520714"/>
                    <a:pt x="717168" y="534903"/>
                    <a:pt x="720939" y="549373"/>
                  </a:cubicBezTo>
                  <a:cubicBezTo>
                    <a:pt x="731002" y="588143"/>
                    <a:pt x="738662" y="627266"/>
                    <a:pt x="740029" y="667592"/>
                  </a:cubicBezTo>
                  <a:cubicBezTo>
                    <a:pt x="740760" y="689487"/>
                    <a:pt x="743871" y="711382"/>
                    <a:pt x="747288" y="733064"/>
                  </a:cubicBezTo>
                  <a:cubicBezTo>
                    <a:pt x="748584" y="741243"/>
                    <a:pt x="751907" y="750717"/>
                    <a:pt x="757587" y="756208"/>
                  </a:cubicBezTo>
                  <a:cubicBezTo>
                    <a:pt x="765129" y="763491"/>
                    <a:pt x="767604" y="771598"/>
                    <a:pt x="767510" y="780578"/>
                  </a:cubicBezTo>
                  <a:cubicBezTo>
                    <a:pt x="767297" y="800587"/>
                    <a:pt x="766732" y="820667"/>
                    <a:pt x="764728" y="840559"/>
                  </a:cubicBezTo>
                  <a:cubicBezTo>
                    <a:pt x="760580" y="881733"/>
                    <a:pt x="751153" y="921775"/>
                    <a:pt x="735622" y="960262"/>
                  </a:cubicBezTo>
                  <a:cubicBezTo>
                    <a:pt x="732181" y="968794"/>
                    <a:pt x="729117" y="977491"/>
                    <a:pt x="725888" y="986117"/>
                  </a:cubicBezTo>
                  <a:cubicBezTo>
                    <a:pt x="735645" y="978221"/>
                    <a:pt x="744248" y="969713"/>
                    <a:pt x="752732" y="961087"/>
                  </a:cubicBezTo>
                  <a:cubicBezTo>
                    <a:pt x="761971" y="951707"/>
                    <a:pt x="768806" y="940701"/>
                    <a:pt x="771021" y="927738"/>
                  </a:cubicBezTo>
                  <a:cubicBezTo>
                    <a:pt x="774910" y="904900"/>
                    <a:pt x="778445" y="881968"/>
                    <a:pt x="780943" y="858942"/>
                  </a:cubicBezTo>
                  <a:cubicBezTo>
                    <a:pt x="783112" y="839027"/>
                    <a:pt x="784102" y="818947"/>
                    <a:pt x="784761" y="798914"/>
                  </a:cubicBezTo>
                  <a:cubicBezTo>
                    <a:pt x="785846" y="766484"/>
                    <a:pt x="786317" y="734031"/>
                    <a:pt x="786883" y="701577"/>
                  </a:cubicBezTo>
                  <a:cubicBezTo>
                    <a:pt x="786953" y="697901"/>
                    <a:pt x="785893" y="694224"/>
                    <a:pt x="785351" y="690547"/>
                  </a:cubicBezTo>
                  <a:cubicBezTo>
                    <a:pt x="777880" y="704193"/>
                    <a:pt x="778210" y="720149"/>
                    <a:pt x="769701" y="733583"/>
                  </a:cubicBezTo>
                  <a:cubicBezTo>
                    <a:pt x="762183" y="721775"/>
                    <a:pt x="753180" y="607233"/>
                    <a:pt x="759378" y="596298"/>
                  </a:cubicBezTo>
                  <a:cubicBezTo>
                    <a:pt x="769254" y="611429"/>
                    <a:pt x="778728" y="625923"/>
                    <a:pt x="788202" y="640418"/>
                  </a:cubicBezTo>
                  <a:cubicBezTo>
                    <a:pt x="789381" y="639970"/>
                    <a:pt x="790559" y="639546"/>
                    <a:pt x="791738" y="639098"/>
                  </a:cubicBezTo>
                  <a:cubicBezTo>
                    <a:pt x="788603" y="607941"/>
                    <a:pt x="785445" y="576807"/>
                    <a:pt x="782310" y="545650"/>
                  </a:cubicBezTo>
                  <a:cubicBezTo>
                    <a:pt x="783135" y="545438"/>
                    <a:pt x="783937" y="545225"/>
                    <a:pt x="784761" y="545013"/>
                  </a:cubicBezTo>
                  <a:cubicBezTo>
                    <a:pt x="785987" y="547512"/>
                    <a:pt x="787354" y="549939"/>
                    <a:pt x="788438" y="552508"/>
                  </a:cubicBezTo>
                  <a:cubicBezTo>
                    <a:pt x="792115" y="561134"/>
                    <a:pt x="795037" y="570161"/>
                    <a:pt x="799492" y="578362"/>
                  </a:cubicBezTo>
                  <a:cubicBezTo>
                    <a:pt x="804040" y="586753"/>
                    <a:pt x="809579" y="594742"/>
                    <a:pt x="815589" y="602190"/>
                  </a:cubicBezTo>
                  <a:cubicBezTo>
                    <a:pt x="819666" y="607233"/>
                    <a:pt x="825228" y="609897"/>
                    <a:pt x="832723" y="608270"/>
                  </a:cubicBezTo>
                  <a:cubicBezTo>
                    <a:pt x="835928" y="607587"/>
                    <a:pt x="841113" y="610038"/>
                    <a:pt x="843494" y="612748"/>
                  </a:cubicBezTo>
                  <a:cubicBezTo>
                    <a:pt x="852261" y="622694"/>
                    <a:pt x="845473" y="642350"/>
                    <a:pt x="832487" y="644896"/>
                  </a:cubicBezTo>
                  <a:cubicBezTo>
                    <a:pt x="826336" y="646121"/>
                    <a:pt x="822518" y="649232"/>
                    <a:pt x="820915" y="654888"/>
                  </a:cubicBezTo>
                  <a:cubicBezTo>
                    <a:pt x="817851" y="665801"/>
                    <a:pt x="814222" y="676642"/>
                    <a:pt x="812525" y="687790"/>
                  </a:cubicBezTo>
                  <a:cubicBezTo>
                    <a:pt x="807034" y="723896"/>
                    <a:pt x="805808" y="760333"/>
                    <a:pt x="809697" y="796628"/>
                  </a:cubicBezTo>
                  <a:cubicBezTo>
                    <a:pt x="811394" y="812466"/>
                    <a:pt x="809932" y="830495"/>
                    <a:pt x="828009" y="841549"/>
                  </a:cubicBezTo>
                  <a:cubicBezTo>
                    <a:pt x="822659" y="841148"/>
                    <a:pt x="818723" y="840606"/>
                    <a:pt x="814787" y="840630"/>
                  </a:cubicBezTo>
                  <a:cubicBezTo>
                    <a:pt x="810144" y="840653"/>
                    <a:pt x="805289" y="840418"/>
                    <a:pt x="800953" y="841690"/>
                  </a:cubicBezTo>
                  <a:cubicBezTo>
                    <a:pt x="798054" y="842539"/>
                    <a:pt x="794236" y="845626"/>
                    <a:pt x="793835" y="848172"/>
                  </a:cubicBezTo>
                  <a:cubicBezTo>
                    <a:pt x="793364" y="851165"/>
                    <a:pt x="795626" y="855101"/>
                    <a:pt x="797724" y="857811"/>
                  </a:cubicBezTo>
                  <a:cubicBezTo>
                    <a:pt x="799185" y="859696"/>
                    <a:pt x="802320" y="860592"/>
                    <a:pt x="804889" y="861252"/>
                  </a:cubicBezTo>
                  <a:cubicBezTo>
                    <a:pt x="818935" y="864881"/>
                    <a:pt x="826194" y="889251"/>
                    <a:pt x="815777" y="901436"/>
                  </a:cubicBezTo>
                  <a:cubicBezTo>
                    <a:pt x="809084" y="893211"/>
                    <a:pt x="802461" y="885127"/>
                    <a:pt x="795862" y="877043"/>
                  </a:cubicBezTo>
                  <a:cubicBezTo>
                    <a:pt x="795367" y="881049"/>
                    <a:pt x="796121" y="884349"/>
                    <a:pt x="797300" y="887483"/>
                  </a:cubicBezTo>
                  <a:cubicBezTo>
                    <a:pt x="802414" y="901059"/>
                    <a:pt x="801354" y="914587"/>
                    <a:pt x="794660" y="926913"/>
                  </a:cubicBezTo>
                  <a:cubicBezTo>
                    <a:pt x="786317" y="942256"/>
                    <a:pt x="776395" y="956751"/>
                    <a:pt x="767392" y="971764"/>
                  </a:cubicBezTo>
                  <a:cubicBezTo>
                    <a:pt x="761830" y="981049"/>
                    <a:pt x="755961" y="990241"/>
                    <a:pt x="751554" y="1000092"/>
                  </a:cubicBezTo>
                  <a:cubicBezTo>
                    <a:pt x="747854" y="1008341"/>
                    <a:pt x="750045" y="1011924"/>
                    <a:pt x="757776" y="1016567"/>
                  </a:cubicBezTo>
                  <a:cubicBezTo>
                    <a:pt x="760958" y="1018476"/>
                    <a:pt x="763856" y="1020833"/>
                    <a:pt x="767910" y="1023708"/>
                  </a:cubicBezTo>
                  <a:cubicBezTo>
                    <a:pt x="764021" y="1026395"/>
                    <a:pt x="761806" y="1028351"/>
                    <a:pt x="759261" y="1029624"/>
                  </a:cubicBezTo>
                  <a:cubicBezTo>
                    <a:pt x="746934" y="1035775"/>
                    <a:pt x="740312" y="1045414"/>
                    <a:pt x="739228" y="1059343"/>
                  </a:cubicBezTo>
                  <a:cubicBezTo>
                    <a:pt x="738379" y="1070420"/>
                    <a:pt x="729235" y="1077962"/>
                    <a:pt x="717757" y="1077514"/>
                  </a:cubicBezTo>
                  <a:cubicBezTo>
                    <a:pt x="711276" y="1077255"/>
                    <a:pt x="702343" y="1078151"/>
                    <a:pt x="700694" y="1070585"/>
                  </a:cubicBezTo>
                  <a:cubicBezTo>
                    <a:pt x="699727" y="1066107"/>
                    <a:pt x="704370" y="1059225"/>
                    <a:pt x="708306" y="1055171"/>
                  </a:cubicBezTo>
                  <a:cubicBezTo>
                    <a:pt x="715494" y="1047771"/>
                    <a:pt x="724168" y="1041785"/>
                    <a:pt x="731992" y="1034974"/>
                  </a:cubicBezTo>
                  <a:cubicBezTo>
                    <a:pt x="740712" y="1027408"/>
                    <a:pt x="741137" y="1022482"/>
                    <a:pt x="733713" y="1013597"/>
                  </a:cubicBezTo>
                  <a:cubicBezTo>
                    <a:pt x="728952" y="1007894"/>
                    <a:pt x="723908" y="1002402"/>
                    <a:pt x="718558" y="997241"/>
                  </a:cubicBezTo>
                  <a:cubicBezTo>
                    <a:pt x="706185" y="985315"/>
                    <a:pt x="704394" y="972023"/>
                    <a:pt x="712148" y="956915"/>
                  </a:cubicBezTo>
                  <a:cubicBezTo>
                    <a:pt x="724144" y="933559"/>
                    <a:pt x="733359" y="909213"/>
                    <a:pt x="738898" y="883430"/>
                  </a:cubicBezTo>
                  <a:cubicBezTo>
                    <a:pt x="745662" y="851966"/>
                    <a:pt x="751460" y="820385"/>
                    <a:pt x="751200" y="788049"/>
                  </a:cubicBezTo>
                  <a:cubicBezTo>
                    <a:pt x="751153" y="782463"/>
                    <a:pt x="750163" y="776689"/>
                    <a:pt x="748490" y="771339"/>
                  </a:cubicBezTo>
                  <a:cubicBezTo>
                    <a:pt x="746817" y="765966"/>
                    <a:pt x="743140" y="765612"/>
                    <a:pt x="740053" y="770349"/>
                  </a:cubicBezTo>
                  <a:cubicBezTo>
                    <a:pt x="737813" y="773790"/>
                    <a:pt x="735810" y="777820"/>
                    <a:pt x="735150" y="781827"/>
                  </a:cubicBezTo>
                  <a:cubicBezTo>
                    <a:pt x="733218" y="793493"/>
                    <a:pt x="731332" y="805230"/>
                    <a:pt x="730649" y="817014"/>
                  </a:cubicBezTo>
                  <a:cubicBezTo>
                    <a:pt x="728952" y="846757"/>
                    <a:pt x="725487" y="876289"/>
                    <a:pt x="714552" y="904099"/>
                  </a:cubicBezTo>
                  <a:cubicBezTo>
                    <a:pt x="701000" y="938532"/>
                    <a:pt x="685846" y="972329"/>
                    <a:pt x="671492" y="1006432"/>
                  </a:cubicBezTo>
                  <a:cubicBezTo>
                    <a:pt x="667910" y="1014941"/>
                    <a:pt x="664776" y="1023614"/>
                    <a:pt x="661452" y="1032216"/>
                  </a:cubicBezTo>
                  <a:cubicBezTo>
                    <a:pt x="662136" y="1032640"/>
                    <a:pt x="662819" y="1033064"/>
                    <a:pt x="663526" y="1033489"/>
                  </a:cubicBezTo>
                  <a:cubicBezTo>
                    <a:pt x="666449" y="1030283"/>
                    <a:pt x="669206" y="1026937"/>
                    <a:pt x="672341" y="1023944"/>
                  </a:cubicBezTo>
                  <a:cubicBezTo>
                    <a:pt x="680331" y="1016307"/>
                    <a:pt x="688179" y="1008483"/>
                    <a:pt x="696734" y="1001507"/>
                  </a:cubicBezTo>
                  <a:cubicBezTo>
                    <a:pt x="698926" y="999715"/>
                    <a:pt x="704606" y="999362"/>
                    <a:pt x="706656" y="1000964"/>
                  </a:cubicBezTo>
                  <a:cubicBezTo>
                    <a:pt x="708683" y="1002567"/>
                    <a:pt x="709037" y="1007564"/>
                    <a:pt x="708518" y="1010816"/>
                  </a:cubicBezTo>
                  <a:cubicBezTo>
                    <a:pt x="707882" y="1014823"/>
                    <a:pt x="706232" y="1019018"/>
                    <a:pt x="703922" y="1022388"/>
                  </a:cubicBezTo>
                  <a:cubicBezTo>
                    <a:pt x="698596" y="1030118"/>
                    <a:pt x="692374" y="1037212"/>
                    <a:pt x="686953" y="1044849"/>
                  </a:cubicBezTo>
                  <a:cubicBezTo>
                    <a:pt x="678964" y="1056114"/>
                    <a:pt x="671186" y="1067545"/>
                    <a:pt x="663762" y="1079188"/>
                  </a:cubicBezTo>
                  <a:cubicBezTo>
                    <a:pt x="662419" y="1081309"/>
                    <a:pt x="663149" y="1084773"/>
                    <a:pt x="662914" y="1087601"/>
                  </a:cubicBezTo>
                  <a:cubicBezTo>
                    <a:pt x="665671" y="1087814"/>
                    <a:pt x="668546" y="1088662"/>
                    <a:pt x="671162" y="1088120"/>
                  </a:cubicBezTo>
                  <a:cubicBezTo>
                    <a:pt x="676465" y="1087036"/>
                    <a:pt x="681509" y="1084726"/>
                    <a:pt x="686835" y="1083831"/>
                  </a:cubicBezTo>
                  <a:cubicBezTo>
                    <a:pt x="689970" y="1083312"/>
                    <a:pt x="695367" y="1083501"/>
                    <a:pt x="696263" y="1085198"/>
                  </a:cubicBezTo>
                  <a:cubicBezTo>
                    <a:pt x="697583" y="1087743"/>
                    <a:pt x="696899" y="1092574"/>
                    <a:pt x="695202" y="1095214"/>
                  </a:cubicBezTo>
                  <a:cubicBezTo>
                    <a:pt x="688744" y="1105136"/>
                    <a:pt x="681674" y="1114681"/>
                    <a:pt x="674533" y="1124132"/>
                  </a:cubicBezTo>
                  <a:cubicBezTo>
                    <a:pt x="669607" y="1130684"/>
                    <a:pt x="664186" y="1136859"/>
                    <a:pt x="659001" y="1143223"/>
                  </a:cubicBezTo>
                  <a:cubicBezTo>
                    <a:pt x="662089" y="1142963"/>
                    <a:pt x="664139" y="1141785"/>
                    <a:pt x="666072" y="1140394"/>
                  </a:cubicBezTo>
                  <a:cubicBezTo>
                    <a:pt x="724662" y="1098160"/>
                    <a:pt x="775994" y="1048078"/>
                    <a:pt x="823319" y="993800"/>
                  </a:cubicBezTo>
                  <a:cubicBezTo>
                    <a:pt x="832369" y="983430"/>
                    <a:pt x="839888" y="971646"/>
                    <a:pt x="847571" y="960168"/>
                  </a:cubicBezTo>
                  <a:cubicBezTo>
                    <a:pt x="849173" y="957764"/>
                    <a:pt x="848396" y="953781"/>
                    <a:pt x="848702" y="950529"/>
                  </a:cubicBezTo>
                  <a:cubicBezTo>
                    <a:pt x="844955" y="950269"/>
                    <a:pt x="839817" y="948313"/>
                    <a:pt x="837743" y="950034"/>
                  </a:cubicBezTo>
                  <a:cubicBezTo>
                    <a:pt x="832511" y="954441"/>
                    <a:pt x="827349" y="959909"/>
                    <a:pt x="824498" y="966036"/>
                  </a:cubicBezTo>
                  <a:cubicBezTo>
                    <a:pt x="818299" y="979258"/>
                    <a:pt x="811040" y="991443"/>
                    <a:pt x="799303" y="1000352"/>
                  </a:cubicBezTo>
                  <a:cubicBezTo>
                    <a:pt x="792044" y="1005867"/>
                    <a:pt x="784149" y="1010415"/>
                    <a:pt x="773001" y="1008954"/>
                  </a:cubicBezTo>
                  <a:cubicBezTo>
                    <a:pt x="775028" y="1004170"/>
                    <a:pt x="776230" y="999833"/>
                    <a:pt x="778539" y="996227"/>
                  </a:cubicBezTo>
                  <a:cubicBezTo>
                    <a:pt x="786128" y="984349"/>
                    <a:pt x="794094" y="972730"/>
                    <a:pt x="801966" y="961040"/>
                  </a:cubicBezTo>
                  <a:cubicBezTo>
                    <a:pt x="817922" y="937354"/>
                    <a:pt x="832888" y="913456"/>
                    <a:pt x="834302" y="883500"/>
                  </a:cubicBezTo>
                  <a:cubicBezTo>
                    <a:pt x="834891" y="871056"/>
                    <a:pt x="840194" y="867592"/>
                    <a:pt x="852968" y="867922"/>
                  </a:cubicBezTo>
                  <a:cubicBezTo>
                    <a:pt x="856904" y="868016"/>
                    <a:pt x="860816" y="868935"/>
                    <a:pt x="864752" y="869030"/>
                  </a:cubicBezTo>
                  <a:cubicBezTo>
                    <a:pt x="873826" y="869289"/>
                    <a:pt x="882970" y="869949"/>
                    <a:pt x="891950" y="869030"/>
                  </a:cubicBezTo>
                  <a:cubicBezTo>
                    <a:pt x="895202" y="868700"/>
                    <a:pt x="900576" y="864222"/>
                    <a:pt x="900505" y="861794"/>
                  </a:cubicBezTo>
                  <a:cubicBezTo>
                    <a:pt x="900317" y="857623"/>
                    <a:pt x="897771" y="851542"/>
                    <a:pt x="894354" y="849656"/>
                  </a:cubicBezTo>
                  <a:close/>
                  <a:moveTo>
                    <a:pt x="443917" y="128492"/>
                  </a:moveTo>
                  <a:cubicBezTo>
                    <a:pt x="470644" y="147676"/>
                    <a:pt x="494566" y="169595"/>
                    <a:pt x="510403" y="199055"/>
                  </a:cubicBezTo>
                  <a:cubicBezTo>
                    <a:pt x="515023" y="207634"/>
                    <a:pt x="516578" y="216448"/>
                    <a:pt x="513255" y="226111"/>
                  </a:cubicBezTo>
                  <a:cubicBezTo>
                    <a:pt x="510710" y="233441"/>
                    <a:pt x="512878" y="235892"/>
                    <a:pt x="520750" y="234714"/>
                  </a:cubicBezTo>
                  <a:cubicBezTo>
                    <a:pt x="526783" y="233818"/>
                    <a:pt x="532605" y="231556"/>
                    <a:pt x="538544" y="230047"/>
                  </a:cubicBezTo>
                  <a:cubicBezTo>
                    <a:pt x="541325" y="229340"/>
                    <a:pt x="544177" y="228963"/>
                    <a:pt x="547005" y="228445"/>
                  </a:cubicBezTo>
                  <a:cubicBezTo>
                    <a:pt x="547264" y="229057"/>
                    <a:pt x="547547" y="229670"/>
                    <a:pt x="547806" y="230259"/>
                  </a:cubicBezTo>
                  <a:cubicBezTo>
                    <a:pt x="538332" y="240865"/>
                    <a:pt x="528999" y="251636"/>
                    <a:pt x="519171" y="261888"/>
                  </a:cubicBezTo>
                  <a:cubicBezTo>
                    <a:pt x="517898" y="263208"/>
                    <a:pt x="513255" y="263019"/>
                    <a:pt x="511440" y="261723"/>
                  </a:cubicBezTo>
                  <a:cubicBezTo>
                    <a:pt x="508589" y="259673"/>
                    <a:pt x="506043" y="256444"/>
                    <a:pt x="504700" y="253168"/>
                  </a:cubicBezTo>
                  <a:cubicBezTo>
                    <a:pt x="490653" y="219041"/>
                    <a:pt x="468806" y="189675"/>
                    <a:pt x="448207" y="159531"/>
                  </a:cubicBezTo>
                  <a:cubicBezTo>
                    <a:pt x="443093" y="152036"/>
                    <a:pt x="438945" y="143835"/>
                    <a:pt x="434797" y="135727"/>
                  </a:cubicBezTo>
                  <a:cubicBezTo>
                    <a:pt x="433430" y="133088"/>
                    <a:pt x="433453" y="129741"/>
                    <a:pt x="432345" y="124320"/>
                  </a:cubicBezTo>
                  <a:cubicBezTo>
                    <a:pt x="437554" y="126111"/>
                    <a:pt x="441254" y="126559"/>
                    <a:pt x="443917" y="128492"/>
                  </a:cubicBezTo>
                  <a:close/>
                  <a:moveTo>
                    <a:pt x="457634" y="61511"/>
                  </a:moveTo>
                  <a:cubicBezTo>
                    <a:pt x="445921" y="53993"/>
                    <a:pt x="435598" y="44235"/>
                    <a:pt x="425086" y="34997"/>
                  </a:cubicBezTo>
                  <a:cubicBezTo>
                    <a:pt x="423107" y="33252"/>
                    <a:pt x="422918" y="29458"/>
                    <a:pt x="421928" y="26606"/>
                  </a:cubicBezTo>
                  <a:cubicBezTo>
                    <a:pt x="425157" y="26465"/>
                    <a:pt x="428904" y="25216"/>
                    <a:pt x="431497" y="26441"/>
                  </a:cubicBezTo>
                  <a:cubicBezTo>
                    <a:pt x="437200" y="29081"/>
                    <a:pt x="443658" y="31909"/>
                    <a:pt x="447382" y="36576"/>
                  </a:cubicBezTo>
                  <a:cubicBezTo>
                    <a:pt x="456691" y="48336"/>
                    <a:pt x="468240" y="49703"/>
                    <a:pt x="481815" y="47959"/>
                  </a:cubicBezTo>
                  <a:cubicBezTo>
                    <a:pt x="490700" y="46828"/>
                    <a:pt x="499845" y="46969"/>
                    <a:pt x="508801" y="47653"/>
                  </a:cubicBezTo>
                  <a:cubicBezTo>
                    <a:pt x="511912" y="47888"/>
                    <a:pt x="515494" y="50929"/>
                    <a:pt x="517568" y="53686"/>
                  </a:cubicBezTo>
                  <a:cubicBezTo>
                    <a:pt x="523319" y="61299"/>
                    <a:pt x="521975" y="64080"/>
                    <a:pt x="512855" y="66389"/>
                  </a:cubicBezTo>
                  <a:cubicBezTo>
                    <a:pt x="504771" y="68440"/>
                    <a:pt x="496781" y="70844"/>
                    <a:pt x="486552" y="73719"/>
                  </a:cubicBezTo>
                  <a:cubicBezTo>
                    <a:pt x="477738" y="70137"/>
                    <a:pt x="466708" y="67332"/>
                    <a:pt x="457634" y="61511"/>
                  </a:cubicBezTo>
                  <a:close/>
                  <a:moveTo>
                    <a:pt x="867415" y="745720"/>
                  </a:moveTo>
                  <a:cubicBezTo>
                    <a:pt x="866991" y="749821"/>
                    <a:pt x="866261" y="754158"/>
                    <a:pt x="864469" y="757787"/>
                  </a:cubicBezTo>
                  <a:cubicBezTo>
                    <a:pt x="857493" y="771952"/>
                    <a:pt x="857587" y="786800"/>
                    <a:pt x="858954" y="801954"/>
                  </a:cubicBezTo>
                  <a:cubicBezTo>
                    <a:pt x="859520" y="808082"/>
                    <a:pt x="859049" y="814281"/>
                    <a:pt x="859049" y="820455"/>
                  </a:cubicBezTo>
                  <a:cubicBezTo>
                    <a:pt x="857540" y="820785"/>
                    <a:pt x="856032" y="821092"/>
                    <a:pt x="854500" y="821422"/>
                  </a:cubicBezTo>
                  <a:cubicBezTo>
                    <a:pt x="838945" y="797901"/>
                    <a:pt x="832959" y="770255"/>
                    <a:pt x="821269" y="745061"/>
                  </a:cubicBezTo>
                  <a:cubicBezTo>
                    <a:pt x="822023" y="744377"/>
                    <a:pt x="822801" y="743694"/>
                    <a:pt x="823555" y="742987"/>
                  </a:cubicBezTo>
                  <a:cubicBezTo>
                    <a:pt x="826124" y="743788"/>
                    <a:pt x="828811" y="744330"/>
                    <a:pt x="831238" y="745438"/>
                  </a:cubicBezTo>
                  <a:cubicBezTo>
                    <a:pt x="840359" y="749538"/>
                    <a:pt x="848961" y="748007"/>
                    <a:pt x="853039" y="741313"/>
                  </a:cubicBezTo>
                  <a:cubicBezTo>
                    <a:pt x="857399" y="734172"/>
                    <a:pt x="855749" y="725782"/>
                    <a:pt x="847241" y="720149"/>
                  </a:cubicBezTo>
                  <a:cubicBezTo>
                    <a:pt x="831804" y="709897"/>
                    <a:pt x="830979" y="675888"/>
                    <a:pt x="839723" y="665141"/>
                  </a:cubicBezTo>
                  <a:cubicBezTo>
                    <a:pt x="841962" y="662407"/>
                    <a:pt x="846015" y="660074"/>
                    <a:pt x="849480" y="659626"/>
                  </a:cubicBezTo>
                  <a:cubicBezTo>
                    <a:pt x="857517" y="658589"/>
                    <a:pt x="857470" y="661252"/>
                    <a:pt x="856527" y="669077"/>
                  </a:cubicBezTo>
                  <a:cubicBezTo>
                    <a:pt x="855396" y="678551"/>
                    <a:pt x="856315" y="688732"/>
                    <a:pt x="858577" y="698066"/>
                  </a:cubicBezTo>
                  <a:cubicBezTo>
                    <a:pt x="862490" y="713809"/>
                    <a:pt x="869159" y="728987"/>
                    <a:pt x="867415" y="74572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 name="Google Shape;223;gf150442450_0_0"/>
            <p:cNvSpPr/>
            <p:nvPr/>
          </p:nvSpPr>
          <p:spPr>
            <a:xfrm>
              <a:off x="342903" y="2442120"/>
              <a:ext cx="1122602" cy="585900"/>
            </a:xfrm>
            <a:custGeom>
              <a:rect b="b" l="l" r="r" t="t"/>
              <a:pathLst>
                <a:path extrusionOk="0" h="585900" w="1122602">
                  <a:moveTo>
                    <a:pt x="1037851" y="440319"/>
                  </a:moveTo>
                  <a:cubicBezTo>
                    <a:pt x="1032172" y="434356"/>
                    <a:pt x="1025313" y="429313"/>
                    <a:pt x="1020600" y="422690"/>
                  </a:cubicBezTo>
                  <a:cubicBezTo>
                    <a:pt x="1014896" y="414701"/>
                    <a:pt x="1010984" y="405462"/>
                    <a:pt x="1006105" y="396883"/>
                  </a:cubicBezTo>
                  <a:cubicBezTo>
                    <a:pt x="1003300" y="391957"/>
                    <a:pt x="1000543" y="386890"/>
                    <a:pt x="996913" y="382577"/>
                  </a:cubicBezTo>
                  <a:cubicBezTo>
                    <a:pt x="994981" y="380291"/>
                    <a:pt x="991304" y="379466"/>
                    <a:pt x="988405" y="378005"/>
                  </a:cubicBezTo>
                  <a:cubicBezTo>
                    <a:pt x="986897" y="380951"/>
                    <a:pt x="984422" y="383779"/>
                    <a:pt x="984069" y="386843"/>
                  </a:cubicBezTo>
                  <a:cubicBezTo>
                    <a:pt x="982867" y="397637"/>
                    <a:pt x="986755" y="407088"/>
                    <a:pt x="992600" y="416091"/>
                  </a:cubicBezTo>
                  <a:cubicBezTo>
                    <a:pt x="996183" y="421583"/>
                    <a:pt x="999129" y="427616"/>
                    <a:pt x="1001439" y="433744"/>
                  </a:cubicBezTo>
                  <a:cubicBezTo>
                    <a:pt x="1002287" y="436006"/>
                    <a:pt x="1001439" y="440366"/>
                    <a:pt x="999718" y="441710"/>
                  </a:cubicBezTo>
                  <a:cubicBezTo>
                    <a:pt x="998233" y="442888"/>
                    <a:pt x="994227" y="441663"/>
                    <a:pt x="991752" y="440579"/>
                  </a:cubicBezTo>
                  <a:cubicBezTo>
                    <a:pt x="988641" y="439212"/>
                    <a:pt x="985601" y="437232"/>
                    <a:pt x="983079" y="434922"/>
                  </a:cubicBezTo>
                  <a:cubicBezTo>
                    <a:pt x="965544" y="418896"/>
                    <a:pt x="948316" y="402563"/>
                    <a:pt x="930687" y="386631"/>
                  </a:cubicBezTo>
                  <a:cubicBezTo>
                    <a:pt x="919515" y="376544"/>
                    <a:pt x="908273" y="366409"/>
                    <a:pt x="896277" y="357359"/>
                  </a:cubicBezTo>
                  <a:cubicBezTo>
                    <a:pt x="885318" y="349110"/>
                    <a:pt x="872756" y="346824"/>
                    <a:pt x="859086" y="351090"/>
                  </a:cubicBezTo>
                  <a:cubicBezTo>
                    <a:pt x="853571" y="352810"/>
                    <a:pt x="847279" y="353447"/>
                    <a:pt x="841575" y="352693"/>
                  </a:cubicBezTo>
                  <a:cubicBezTo>
                    <a:pt x="838346" y="352268"/>
                    <a:pt x="834905" y="348497"/>
                    <a:pt x="832808" y="345410"/>
                  </a:cubicBezTo>
                  <a:cubicBezTo>
                    <a:pt x="829697" y="340791"/>
                    <a:pt x="828660" y="334592"/>
                    <a:pt x="825077" y="330538"/>
                  </a:cubicBezTo>
                  <a:cubicBezTo>
                    <a:pt x="812633" y="316468"/>
                    <a:pt x="799341" y="303129"/>
                    <a:pt x="786614" y="289318"/>
                  </a:cubicBezTo>
                  <a:cubicBezTo>
                    <a:pt x="776574" y="278429"/>
                    <a:pt x="766628" y="267399"/>
                    <a:pt x="757106" y="256039"/>
                  </a:cubicBezTo>
                  <a:cubicBezTo>
                    <a:pt x="754349" y="252763"/>
                    <a:pt x="753194" y="248120"/>
                    <a:pt x="751309" y="244114"/>
                  </a:cubicBezTo>
                  <a:cubicBezTo>
                    <a:pt x="752063" y="243407"/>
                    <a:pt x="752841" y="242676"/>
                    <a:pt x="753595" y="241969"/>
                  </a:cubicBezTo>
                  <a:cubicBezTo>
                    <a:pt x="758780" y="244891"/>
                    <a:pt x="764507" y="247154"/>
                    <a:pt x="769032" y="250901"/>
                  </a:cubicBezTo>
                  <a:cubicBezTo>
                    <a:pt x="781995" y="261625"/>
                    <a:pt x="794062" y="273456"/>
                    <a:pt x="807236" y="283897"/>
                  </a:cubicBezTo>
                  <a:cubicBezTo>
                    <a:pt x="818808" y="293065"/>
                    <a:pt x="831087" y="301432"/>
                    <a:pt x="843626" y="309256"/>
                  </a:cubicBezTo>
                  <a:cubicBezTo>
                    <a:pt x="850861" y="313781"/>
                    <a:pt x="859228" y="314088"/>
                    <a:pt x="867948" y="312132"/>
                  </a:cubicBezTo>
                  <a:cubicBezTo>
                    <a:pt x="881759" y="309021"/>
                    <a:pt x="893614" y="312603"/>
                    <a:pt x="903041" y="324057"/>
                  </a:cubicBezTo>
                  <a:cubicBezTo>
                    <a:pt x="919562" y="344137"/>
                    <a:pt x="936343" y="363982"/>
                    <a:pt x="953524" y="383496"/>
                  </a:cubicBezTo>
                  <a:cubicBezTo>
                    <a:pt x="956258" y="386607"/>
                    <a:pt x="961608" y="387409"/>
                    <a:pt x="965733" y="389270"/>
                  </a:cubicBezTo>
                  <a:cubicBezTo>
                    <a:pt x="965591" y="384368"/>
                    <a:pt x="965615" y="379443"/>
                    <a:pt x="965167" y="374540"/>
                  </a:cubicBezTo>
                  <a:cubicBezTo>
                    <a:pt x="965026" y="372985"/>
                    <a:pt x="963682" y="371429"/>
                    <a:pt x="962645" y="370062"/>
                  </a:cubicBezTo>
                  <a:cubicBezTo>
                    <a:pt x="955575" y="360847"/>
                    <a:pt x="948976" y="351208"/>
                    <a:pt x="941245" y="342558"/>
                  </a:cubicBezTo>
                  <a:cubicBezTo>
                    <a:pt x="896371" y="292429"/>
                    <a:pt x="846949" y="247036"/>
                    <a:pt x="795075" y="204330"/>
                  </a:cubicBezTo>
                  <a:cubicBezTo>
                    <a:pt x="770635" y="184203"/>
                    <a:pt x="745817" y="164477"/>
                    <a:pt x="717135" y="150430"/>
                  </a:cubicBezTo>
                  <a:cubicBezTo>
                    <a:pt x="670328" y="127522"/>
                    <a:pt x="620906" y="112249"/>
                    <a:pt x="570352" y="100418"/>
                  </a:cubicBezTo>
                  <a:cubicBezTo>
                    <a:pt x="546548" y="94856"/>
                    <a:pt x="522579" y="89482"/>
                    <a:pt x="497856" y="91415"/>
                  </a:cubicBezTo>
                  <a:cubicBezTo>
                    <a:pt x="494273" y="91698"/>
                    <a:pt x="490927" y="94880"/>
                    <a:pt x="487486" y="96741"/>
                  </a:cubicBezTo>
                  <a:cubicBezTo>
                    <a:pt x="489748" y="99758"/>
                    <a:pt x="491422" y="104425"/>
                    <a:pt x="494415" y="105509"/>
                  </a:cubicBezTo>
                  <a:cubicBezTo>
                    <a:pt x="503818" y="108973"/>
                    <a:pt x="513623" y="112815"/>
                    <a:pt x="523451" y="113404"/>
                  </a:cubicBezTo>
                  <a:cubicBezTo>
                    <a:pt x="557601" y="115455"/>
                    <a:pt x="591327" y="119603"/>
                    <a:pt x="623969" y="130208"/>
                  </a:cubicBezTo>
                  <a:cubicBezTo>
                    <a:pt x="653830" y="139895"/>
                    <a:pt x="683574" y="149746"/>
                    <a:pt x="707566" y="171641"/>
                  </a:cubicBezTo>
                  <a:cubicBezTo>
                    <a:pt x="712822" y="176426"/>
                    <a:pt x="720411" y="178782"/>
                    <a:pt x="727128" y="181823"/>
                  </a:cubicBezTo>
                  <a:cubicBezTo>
                    <a:pt x="733774" y="184840"/>
                    <a:pt x="741363" y="186301"/>
                    <a:pt x="747373" y="190213"/>
                  </a:cubicBezTo>
                  <a:cubicBezTo>
                    <a:pt x="779614" y="211236"/>
                    <a:pt x="808768" y="236195"/>
                    <a:pt x="836626" y="262638"/>
                  </a:cubicBezTo>
                  <a:cubicBezTo>
                    <a:pt x="846289" y="271830"/>
                    <a:pt x="855197" y="281823"/>
                    <a:pt x="864177" y="291722"/>
                  </a:cubicBezTo>
                  <a:cubicBezTo>
                    <a:pt x="866180" y="293937"/>
                    <a:pt x="867029" y="297213"/>
                    <a:pt x="868419" y="299994"/>
                  </a:cubicBezTo>
                  <a:cubicBezTo>
                    <a:pt x="867618" y="300701"/>
                    <a:pt x="866817" y="301432"/>
                    <a:pt x="866015" y="302139"/>
                  </a:cubicBezTo>
                  <a:cubicBezTo>
                    <a:pt x="856847" y="296553"/>
                    <a:pt x="847137" y="291651"/>
                    <a:pt x="838582" y="285217"/>
                  </a:cubicBezTo>
                  <a:cubicBezTo>
                    <a:pt x="807542" y="261837"/>
                    <a:pt x="777139" y="237656"/>
                    <a:pt x="745982" y="214441"/>
                  </a:cubicBezTo>
                  <a:cubicBezTo>
                    <a:pt x="736178" y="207135"/>
                    <a:pt x="724912" y="201762"/>
                    <a:pt x="714118" y="195869"/>
                  </a:cubicBezTo>
                  <a:cubicBezTo>
                    <a:pt x="705162" y="190967"/>
                    <a:pt x="695711" y="186961"/>
                    <a:pt x="686849" y="181870"/>
                  </a:cubicBezTo>
                  <a:cubicBezTo>
                    <a:pt x="680038" y="177958"/>
                    <a:pt x="674240" y="172207"/>
                    <a:pt x="667288" y="168648"/>
                  </a:cubicBezTo>
                  <a:cubicBezTo>
                    <a:pt x="645935" y="157783"/>
                    <a:pt x="622862" y="152551"/>
                    <a:pt x="599270" y="149393"/>
                  </a:cubicBezTo>
                  <a:cubicBezTo>
                    <a:pt x="590502" y="148214"/>
                    <a:pt x="581735" y="147130"/>
                    <a:pt x="572944" y="145999"/>
                  </a:cubicBezTo>
                  <a:cubicBezTo>
                    <a:pt x="572756" y="146848"/>
                    <a:pt x="572543" y="147672"/>
                    <a:pt x="572355" y="148521"/>
                  </a:cubicBezTo>
                  <a:cubicBezTo>
                    <a:pt x="583974" y="153729"/>
                    <a:pt x="595570" y="158962"/>
                    <a:pt x="607189" y="164147"/>
                  </a:cubicBezTo>
                  <a:cubicBezTo>
                    <a:pt x="647349" y="182082"/>
                    <a:pt x="687651" y="199711"/>
                    <a:pt x="724158" y="224670"/>
                  </a:cubicBezTo>
                  <a:cubicBezTo>
                    <a:pt x="728612" y="227710"/>
                    <a:pt x="732690" y="231481"/>
                    <a:pt x="736249" y="235535"/>
                  </a:cubicBezTo>
                  <a:cubicBezTo>
                    <a:pt x="737663" y="237137"/>
                    <a:pt x="737168" y="240390"/>
                    <a:pt x="737568" y="242888"/>
                  </a:cubicBezTo>
                  <a:cubicBezTo>
                    <a:pt x="734882" y="243242"/>
                    <a:pt x="732030" y="244326"/>
                    <a:pt x="729532" y="243784"/>
                  </a:cubicBezTo>
                  <a:cubicBezTo>
                    <a:pt x="727033" y="243242"/>
                    <a:pt x="724889" y="241097"/>
                    <a:pt x="722555" y="239683"/>
                  </a:cubicBezTo>
                  <a:cubicBezTo>
                    <a:pt x="717088" y="236313"/>
                    <a:pt x="711879" y="232400"/>
                    <a:pt x="706105" y="229713"/>
                  </a:cubicBezTo>
                  <a:cubicBezTo>
                    <a:pt x="652770" y="204778"/>
                    <a:pt x="597573" y="185052"/>
                    <a:pt x="540396" y="170981"/>
                  </a:cubicBezTo>
                  <a:cubicBezTo>
                    <a:pt x="533915" y="169379"/>
                    <a:pt x="526727" y="169497"/>
                    <a:pt x="520033" y="170251"/>
                  </a:cubicBezTo>
                  <a:cubicBezTo>
                    <a:pt x="514872" y="170840"/>
                    <a:pt x="512444" y="175318"/>
                    <a:pt x="515037" y="180338"/>
                  </a:cubicBezTo>
                  <a:cubicBezTo>
                    <a:pt x="518831" y="187644"/>
                    <a:pt x="515296" y="191014"/>
                    <a:pt x="508980" y="192947"/>
                  </a:cubicBezTo>
                  <a:cubicBezTo>
                    <a:pt x="495357" y="197142"/>
                    <a:pt x="481641" y="197024"/>
                    <a:pt x="468230" y="192216"/>
                  </a:cubicBezTo>
                  <a:cubicBezTo>
                    <a:pt x="462032" y="190001"/>
                    <a:pt x="458355" y="185806"/>
                    <a:pt x="458025" y="178311"/>
                  </a:cubicBezTo>
                  <a:cubicBezTo>
                    <a:pt x="457884" y="175059"/>
                    <a:pt x="454396" y="170722"/>
                    <a:pt x="451285" y="169143"/>
                  </a:cubicBezTo>
                  <a:cubicBezTo>
                    <a:pt x="446830" y="166904"/>
                    <a:pt x="441363" y="166008"/>
                    <a:pt x="436272" y="165867"/>
                  </a:cubicBezTo>
                  <a:cubicBezTo>
                    <a:pt x="422154" y="165466"/>
                    <a:pt x="408037" y="165844"/>
                    <a:pt x="393920" y="165679"/>
                  </a:cubicBezTo>
                  <a:cubicBezTo>
                    <a:pt x="389937" y="165631"/>
                    <a:pt x="385954" y="164712"/>
                    <a:pt x="381146" y="164076"/>
                  </a:cubicBezTo>
                  <a:cubicBezTo>
                    <a:pt x="396701" y="148662"/>
                    <a:pt x="396041" y="148969"/>
                    <a:pt x="387509" y="129431"/>
                  </a:cubicBezTo>
                  <a:cubicBezTo>
                    <a:pt x="383173" y="119485"/>
                    <a:pt x="381004" y="108384"/>
                    <a:pt x="379213" y="97566"/>
                  </a:cubicBezTo>
                  <a:cubicBezTo>
                    <a:pt x="378270" y="91910"/>
                    <a:pt x="380816" y="86395"/>
                    <a:pt x="388263" y="85429"/>
                  </a:cubicBezTo>
                  <a:cubicBezTo>
                    <a:pt x="406859" y="83001"/>
                    <a:pt x="425383" y="79796"/>
                    <a:pt x="444026" y="77887"/>
                  </a:cubicBezTo>
                  <a:cubicBezTo>
                    <a:pt x="489442" y="73244"/>
                    <a:pt x="534740" y="71783"/>
                    <a:pt x="579638" y="83425"/>
                  </a:cubicBezTo>
                  <a:cubicBezTo>
                    <a:pt x="595193" y="87456"/>
                    <a:pt x="610135" y="86206"/>
                    <a:pt x="620246" y="70369"/>
                  </a:cubicBezTo>
                  <a:cubicBezTo>
                    <a:pt x="623993" y="64500"/>
                    <a:pt x="631087" y="62945"/>
                    <a:pt x="637568" y="64288"/>
                  </a:cubicBezTo>
                  <a:cubicBezTo>
                    <a:pt x="650554" y="66998"/>
                    <a:pt x="663328" y="70675"/>
                    <a:pt x="676197" y="73951"/>
                  </a:cubicBezTo>
                  <a:cubicBezTo>
                    <a:pt x="683574" y="75836"/>
                    <a:pt x="690903" y="78028"/>
                    <a:pt x="698351" y="79560"/>
                  </a:cubicBezTo>
                  <a:cubicBezTo>
                    <a:pt x="702876" y="80503"/>
                    <a:pt x="704973" y="77651"/>
                    <a:pt x="704031" y="73385"/>
                  </a:cubicBezTo>
                  <a:cubicBezTo>
                    <a:pt x="701344" y="61177"/>
                    <a:pt x="697361" y="49676"/>
                    <a:pt x="687156" y="41262"/>
                  </a:cubicBezTo>
                  <a:cubicBezTo>
                    <a:pt x="672968" y="29548"/>
                    <a:pt x="656659" y="22030"/>
                    <a:pt x="639194" y="17151"/>
                  </a:cubicBezTo>
                  <a:cubicBezTo>
                    <a:pt x="619727" y="11707"/>
                    <a:pt x="600048" y="8243"/>
                    <a:pt x="580792" y="18424"/>
                  </a:cubicBezTo>
                  <a:cubicBezTo>
                    <a:pt x="580156" y="18754"/>
                    <a:pt x="579048" y="18165"/>
                    <a:pt x="577894" y="17953"/>
                  </a:cubicBezTo>
                  <a:cubicBezTo>
                    <a:pt x="578223" y="16609"/>
                    <a:pt x="578365" y="15643"/>
                    <a:pt x="578718" y="14747"/>
                  </a:cubicBezTo>
                  <a:cubicBezTo>
                    <a:pt x="582419" y="5650"/>
                    <a:pt x="581287" y="2115"/>
                    <a:pt x="571813" y="677"/>
                  </a:cubicBezTo>
                  <a:cubicBezTo>
                    <a:pt x="563682" y="-548"/>
                    <a:pt x="555150" y="112"/>
                    <a:pt x="546901" y="913"/>
                  </a:cubicBezTo>
                  <a:cubicBezTo>
                    <a:pt x="543743" y="1219"/>
                    <a:pt x="538629" y="3977"/>
                    <a:pt x="538393" y="6098"/>
                  </a:cubicBezTo>
                  <a:cubicBezTo>
                    <a:pt x="538016" y="9185"/>
                    <a:pt x="540373" y="13923"/>
                    <a:pt x="543060" y="15808"/>
                  </a:cubicBezTo>
                  <a:cubicBezTo>
                    <a:pt x="551544" y="21724"/>
                    <a:pt x="560736" y="26555"/>
                    <a:pt x="569597" y="31929"/>
                  </a:cubicBezTo>
                  <a:cubicBezTo>
                    <a:pt x="572261" y="33555"/>
                    <a:pt x="574688" y="35582"/>
                    <a:pt x="577210" y="37420"/>
                  </a:cubicBezTo>
                  <a:cubicBezTo>
                    <a:pt x="576904" y="38104"/>
                    <a:pt x="576597" y="38764"/>
                    <a:pt x="576291" y="39447"/>
                  </a:cubicBezTo>
                  <a:cubicBezTo>
                    <a:pt x="571153" y="39801"/>
                    <a:pt x="565992" y="40720"/>
                    <a:pt x="560901" y="40413"/>
                  </a:cubicBezTo>
                  <a:cubicBezTo>
                    <a:pt x="537945" y="39070"/>
                    <a:pt x="515013" y="36855"/>
                    <a:pt x="492034" y="35959"/>
                  </a:cubicBezTo>
                  <a:cubicBezTo>
                    <a:pt x="475277" y="35299"/>
                    <a:pt x="458450" y="35770"/>
                    <a:pt x="441693" y="36595"/>
                  </a:cubicBezTo>
                  <a:cubicBezTo>
                    <a:pt x="434669" y="36949"/>
                    <a:pt x="428188" y="39636"/>
                    <a:pt x="427740" y="48921"/>
                  </a:cubicBezTo>
                  <a:cubicBezTo>
                    <a:pt x="427481" y="54342"/>
                    <a:pt x="423569" y="57524"/>
                    <a:pt x="418148" y="57123"/>
                  </a:cubicBezTo>
                  <a:cubicBezTo>
                    <a:pt x="413057" y="56723"/>
                    <a:pt x="408037" y="55285"/>
                    <a:pt x="403017" y="54177"/>
                  </a:cubicBezTo>
                  <a:cubicBezTo>
                    <a:pt x="398893" y="53258"/>
                    <a:pt x="394839" y="52174"/>
                    <a:pt x="390738" y="51160"/>
                  </a:cubicBezTo>
                  <a:cubicBezTo>
                    <a:pt x="395805" y="60022"/>
                    <a:pt x="391751" y="65608"/>
                    <a:pt x="385836" y="69308"/>
                  </a:cubicBezTo>
                  <a:cubicBezTo>
                    <a:pt x="374782" y="76213"/>
                    <a:pt x="363116" y="82106"/>
                    <a:pt x="351709" y="88493"/>
                  </a:cubicBezTo>
                  <a:cubicBezTo>
                    <a:pt x="347372" y="90920"/>
                    <a:pt x="343130" y="93489"/>
                    <a:pt x="338864" y="95987"/>
                  </a:cubicBezTo>
                  <a:cubicBezTo>
                    <a:pt x="339053" y="96789"/>
                    <a:pt x="339241" y="97590"/>
                    <a:pt x="339430" y="98391"/>
                  </a:cubicBezTo>
                  <a:cubicBezTo>
                    <a:pt x="350248" y="99829"/>
                    <a:pt x="361042" y="101267"/>
                    <a:pt x="371860" y="102704"/>
                  </a:cubicBezTo>
                  <a:cubicBezTo>
                    <a:pt x="372001" y="103671"/>
                    <a:pt x="372166" y="104660"/>
                    <a:pt x="372308" y="105627"/>
                  </a:cubicBezTo>
                  <a:cubicBezTo>
                    <a:pt x="363870" y="112179"/>
                    <a:pt x="355433" y="118731"/>
                    <a:pt x="345699" y="126272"/>
                  </a:cubicBezTo>
                  <a:cubicBezTo>
                    <a:pt x="352982" y="127309"/>
                    <a:pt x="357719" y="127993"/>
                    <a:pt x="364954" y="129030"/>
                  </a:cubicBezTo>
                  <a:cubicBezTo>
                    <a:pt x="358591" y="134804"/>
                    <a:pt x="354419" y="139824"/>
                    <a:pt x="349187" y="143100"/>
                  </a:cubicBezTo>
                  <a:cubicBezTo>
                    <a:pt x="317818" y="162827"/>
                    <a:pt x="286566" y="182789"/>
                    <a:pt x="254537" y="201384"/>
                  </a:cubicBezTo>
                  <a:cubicBezTo>
                    <a:pt x="239053" y="210388"/>
                    <a:pt x="222013" y="216704"/>
                    <a:pt x="205539" y="223963"/>
                  </a:cubicBezTo>
                  <a:cubicBezTo>
                    <a:pt x="203300" y="224953"/>
                    <a:pt x="200377" y="224387"/>
                    <a:pt x="197761" y="224528"/>
                  </a:cubicBezTo>
                  <a:cubicBezTo>
                    <a:pt x="197525" y="223798"/>
                    <a:pt x="197266" y="223067"/>
                    <a:pt x="197031" y="222360"/>
                  </a:cubicBezTo>
                  <a:cubicBezTo>
                    <a:pt x="209592" y="203859"/>
                    <a:pt x="229131" y="192405"/>
                    <a:pt x="244426" y="176473"/>
                  </a:cubicBezTo>
                  <a:cubicBezTo>
                    <a:pt x="241221" y="177604"/>
                    <a:pt x="238251" y="179183"/>
                    <a:pt x="235400" y="180904"/>
                  </a:cubicBezTo>
                  <a:cubicBezTo>
                    <a:pt x="219279" y="190567"/>
                    <a:pt x="203323" y="200489"/>
                    <a:pt x="187038" y="209893"/>
                  </a:cubicBezTo>
                  <a:cubicBezTo>
                    <a:pt x="168419" y="220640"/>
                    <a:pt x="149446" y="230774"/>
                    <a:pt x="130780" y="241403"/>
                  </a:cubicBezTo>
                  <a:cubicBezTo>
                    <a:pt x="119915" y="247602"/>
                    <a:pt x="108485" y="254696"/>
                    <a:pt x="105586" y="267328"/>
                  </a:cubicBezTo>
                  <a:cubicBezTo>
                    <a:pt x="101202" y="286395"/>
                    <a:pt x="91233" y="302068"/>
                    <a:pt x="79496" y="316633"/>
                  </a:cubicBezTo>
                  <a:cubicBezTo>
                    <a:pt x="57672" y="343689"/>
                    <a:pt x="37615" y="371429"/>
                    <a:pt x="26090" y="404849"/>
                  </a:cubicBezTo>
                  <a:cubicBezTo>
                    <a:pt x="19679" y="423421"/>
                    <a:pt x="10181" y="440932"/>
                    <a:pt x="2616" y="459150"/>
                  </a:cubicBezTo>
                  <a:cubicBezTo>
                    <a:pt x="683" y="463817"/>
                    <a:pt x="825" y="469332"/>
                    <a:pt x="0" y="474470"/>
                  </a:cubicBezTo>
                  <a:cubicBezTo>
                    <a:pt x="1084" y="474965"/>
                    <a:pt x="2145" y="475460"/>
                    <a:pt x="3229" y="475954"/>
                  </a:cubicBezTo>
                  <a:cubicBezTo>
                    <a:pt x="5586" y="473668"/>
                    <a:pt x="8485" y="471712"/>
                    <a:pt x="10229" y="469025"/>
                  </a:cubicBezTo>
                  <a:cubicBezTo>
                    <a:pt x="14942" y="461790"/>
                    <a:pt x="19844" y="454578"/>
                    <a:pt x="23450" y="446777"/>
                  </a:cubicBezTo>
                  <a:cubicBezTo>
                    <a:pt x="45510" y="398981"/>
                    <a:pt x="73038" y="354460"/>
                    <a:pt x="104572" y="312438"/>
                  </a:cubicBezTo>
                  <a:cubicBezTo>
                    <a:pt x="122249" y="288870"/>
                    <a:pt x="140231" y="265467"/>
                    <a:pt x="163281" y="246635"/>
                  </a:cubicBezTo>
                  <a:cubicBezTo>
                    <a:pt x="169927" y="241215"/>
                    <a:pt x="177163" y="237114"/>
                    <a:pt x="186071" y="237161"/>
                  </a:cubicBezTo>
                  <a:cubicBezTo>
                    <a:pt x="191233" y="237185"/>
                    <a:pt x="193236" y="239589"/>
                    <a:pt x="190054" y="244114"/>
                  </a:cubicBezTo>
                  <a:cubicBezTo>
                    <a:pt x="186071" y="249770"/>
                    <a:pt x="181947" y="255356"/>
                    <a:pt x="177280" y="260446"/>
                  </a:cubicBezTo>
                  <a:cubicBezTo>
                    <a:pt x="160900" y="278358"/>
                    <a:pt x="143578" y="295469"/>
                    <a:pt x="127952" y="313994"/>
                  </a:cubicBezTo>
                  <a:cubicBezTo>
                    <a:pt x="117346" y="326555"/>
                    <a:pt x="108579" y="340743"/>
                    <a:pt x="99906" y="354790"/>
                  </a:cubicBezTo>
                  <a:cubicBezTo>
                    <a:pt x="97950" y="357972"/>
                    <a:pt x="98185" y="365961"/>
                    <a:pt x="100330" y="367423"/>
                  </a:cubicBezTo>
                  <a:cubicBezTo>
                    <a:pt x="104148" y="370015"/>
                    <a:pt x="110464" y="370557"/>
                    <a:pt x="115272" y="369638"/>
                  </a:cubicBezTo>
                  <a:cubicBezTo>
                    <a:pt x="119491" y="368837"/>
                    <a:pt x="123993" y="365584"/>
                    <a:pt x="126774" y="362120"/>
                  </a:cubicBezTo>
                  <a:cubicBezTo>
                    <a:pt x="131204" y="356652"/>
                    <a:pt x="134410" y="350171"/>
                    <a:pt x="137992" y="344019"/>
                  </a:cubicBezTo>
                  <a:cubicBezTo>
                    <a:pt x="145652" y="330868"/>
                    <a:pt x="152298" y="316963"/>
                    <a:pt x="161136" y="304660"/>
                  </a:cubicBezTo>
                  <a:cubicBezTo>
                    <a:pt x="169644" y="292782"/>
                    <a:pt x="180910" y="283096"/>
                    <a:pt x="195074" y="277887"/>
                  </a:cubicBezTo>
                  <a:cubicBezTo>
                    <a:pt x="203040" y="274965"/>
                    <a:pt x="208202" y="276756"/>
                    <a:pt x="210818" y="282671"/>
                  </a:cubicBezTo>
                  <a:cubicBezTo>
                    <a:pt x="214165" y="290190"/>
                    <a:pt x="211973" y="297213"/>
                    <a:pt x="204337" y="300654"/>
                  </a:cubicBezTo>
                  <a:cubicBezTo>
                    <a:pt x="200165" y="302539"/>
                    <a:pt x="195263" y="302657"/>
                    <a:pt x="190832" y="304048"/>
                  </a:cubicBezTo>
                  <a:cubicBezTo>
                    <a:pt x="185553" y="305721"/>
                    <a:pt x="179944" y="307135"/>
                    <a:pt x="175395" y="310058"/>
                  </a:cubicBezTo>
                  <a:cubicBezTo>
                    <a:pt x="171035" y="312862"/>
                    <a:pt x="170634" y="323185"/>
                    <a:pt x="173981" y="327050"/>
                  </a:cubicBezTo>
                  <a:cubicBezTo>
                    <a:pt x="178176" y="331858"/>
                    <a:pt x="183125" y="329666"/>
                    <a:pt x="187485" y="327380"/>
                  </a:cubicBezTo>
                  <a:cubicBezTo>
                    <a:pt x="191610" y="325212"/>
                    <a:pt x="195711" y="322667"/>
                    <a:pt x="199175" y="319556"/>
                  </a:cubicBezTo>
                  <a:cubicBezTo>
                    <a:pt x="210370" y="309445"/>
                    <a:pt x="221117" y="298792"/>
                    <a:pt x="232336" y="288705"/>
                  </a:cubicBezTo>
                  <a:cubicBezTo>
                    <a:pt x="244285" y="277958"/>
                    <a:pt x="256022" y="266881"/>
                    <a:pt x="268867" y="257265"/>
                  </a:cubicBezTo>
                  <a:cubicBezTo>
                    <a:pt x="295923" y="236972"/>
                    <a:pt x="326467" y="226037"/>
                    <a:pt x="360641" y="226602"/>
                  </a:cubicBezTo>
                  <a:cubicBezTo>
                    <a:pt x="363305" y="226650"/>
                    <a:pt x="365944" y="227451"/>
                    <a:pt x="368607" y="227899"/>
                  </a:cubicBezTo>
                  <a:cubicBezTo>
                    <a:pt x="368796" y="228676"/>
                    <a:pt x="369008" y="229431"/>
                    <a:pt x="369197" y="230208"/>
                  </a:cubicBezTo>
                  <a:cubicBezTo>
                    <a:pt x="366133" y="232400"/>
                    <a:pt x="363328" y="235087"/>
                    <a:pt x="359958" y="236666"/>
                  </a:cubicBezTo>
                  <a:cubicBezTo>
                    <a:pt x="352581" y="240083"/>
                    <a:pt x="345110" y="243454"/>
                    <a:pt x="337403" y="245928"/>
                  </a:cubicBezTo>
                  <a:cubicBezTo>
                    <a:pt x="314448" y="253258"/>
                    <a:pt x="294155" y="265184"/>
                    <a:pt x="275466" y="280149"/>
                  </a:cubicBezTo>
                  <a:cubicBezTo>
                    <a:pt x="239618" y="308856"/>
                    <a:pt x="209640" y="343053"/>
                    <a:pt x="183149" y="380338"/>
                  </a:cubicBezTo>
                  <a:cubicBezTo>
                    <a:pt x="145840" y="432848"/>
                    <a:pt x="114919" y="488540"/>
                    <a:pt x="100283" y="552033"/>
                  </a:cubicBezTo>
                  <a:cubicBezTo>
                    <a:pt x="98256" y="560824"/>
                    <a:pt x="97101" y="569827"/>
                    <a:pt x="95546" y="578736"/>
                  </a:cubicBezTo>
                  <a:cubicBezTo>
                    <a:pt x="96253" y="578901"/>
                    <a:pt x="96960" y="579042"/>
                    <a:pt x="97667" y="579207"/>
                  </a:cubicBezTo>
                  <a:cubicBezTo>
                    <a:pt x="99104" y="576685"/>
                    <a:pt x="100778" y="574258"/>
                    <a:pt x="101909" y="571618"/>
                  </a:cubicBezTo>
                  <a:cubicBezTo>
                    <a:pt x="110040" y="552551"/>
                    <a:pt x="118030" y="533437"/>
                    <a:pt x="126137" y="514371"/>
                  </a:cubicBezTo>
                  <a:cubicBezTo>
                    <a:pt x="129885" y="505533"/>
                    <a:pt x="133161" y="496412"/>
                    <a:pt x="137709" y="487998"/>
                  </a:cubicBezTo>
                  <a:cubicBezTo>
                    <a:pt x="144756" y="474941"/>
                    <a:pt x="153476" y="471382"/>
                    <a:pt x="167994" y="474399"/>
                  </a:cubicBezTo>
                  <a:cubicBezTo>
                    <a:pt x="179614" y="476827"/>
                    <a:pt x="189724" y="474069"/>
                    <a:pt x="197573" y="465160"/>
                  </a:cubicBezTo>
                  <a:cubicBezTo>
                    <a:pt x="201956" y="460187"/>
                    <a:pt x="205798" y="454649"/>
                    <a:pt x="209310" y="449016"/>
                  </a:cubicBezTo>
                  <a:cubicBezTo>
                    <a:pt x="217417" y="436006"/>
                    <a:pt x="224511" y="422360"/>
                    <a:pt x="233161" y="409728"/>
                  </a:cubicBezTo>
                  <a:cubicBezTo>
                    <a:pt x="266675" y="360847"/>
                    <a:pt x="309828" y="323256"/>
                    <a:pt x="364907" y="300371"/>
                  </a:cubicBezTo>
                  <a:cubicBezTo>
                    <a:pt x="407636" y="282601"/>
                    <a:pt x="451261" y="277581"/>
                    <a:pt x="496701" y="290095"/>
                  </a:cubicBezTo>
                  <a:cubicBezTo>
                    <a:pt x="509734" y="293701"/>
                    <a:pt x="524087" y="293136"/>
                    <a:pt x="537828" y="293348"/>
                  </a:cubicBezTo>
                  <a:cubicBezTo>
                    <a:pt x="542565" y="293418"/>
                    <a:pt x="547844" y="290732"/>
                    <a:pt x="551992" y="287974"/>
                  </a:cubicBezTo>
                  <a:cubicBezTo>
                    <a:pt x="558120" y="283873"/>
                    <a:pt x="557507" y="278995"/>
                    <a:pt x="551191" y="275318"/>
                  </a:cubicBezTo>
                  <a:cubicBezTo>
                    <a:pt x="549305" y="274210"/>
                    <a:pt x="547184" y="273150"/>
                    <a:pt x="545063" y="272820"/>
                  </a:cubicBezTo>
                  <a:cubicBezTo>
                    <a:pt x="527505" y="270251"/>
                    <a:pt x="509946" y="265914"/>
                    <a:pt x="492364" y="265844"/>
                  </a:cubicBezTo>
                  <a:cubicBezTo>
                    <a:pt x="463234" y="265749"/>
                    <a:pt x="433986" y="267258"/>
                    <a:pt x="404997" y="270274"/>
                  </a:cubicBezTo>
                  <a:cubicBezTo>
                    <a:pt x="376079" y="273268"/>
                    <a:pt x="348504" y="281469"/>
                    <a:pt x="324158" y="298792"/>
                  </a:cubicBezTo>
                  <a:cubicBezTo>
                    <a:pt x="282324" y="328535"/>
                    <a:pt x="244992" y="363110"/>
                    <a:pt x="212232" y="402539"/>
                  </a:cubicBezTo>
                  <a:cubicBezTo>
                    <a:pt x="199505" y="417859"/>
                    <a:pt x="186189" y="433225"/>
                    <a:pt x="184209" y="454531"/>
                  </a:cubicBezTo>
                  <a:cubicBezTo>
                    <a:pt x="184092" y="455709"/>
                    <a:pt x="183408" y="456864"/>
                    <a:pt x="182842" y="457948"/>
                  </a:cubicBezTo>
                  <a:cubicBezTo>
                    <a:pt x="178883" y="465490"/>
                    <a:pt x="171247" y="468012"/>
                    <a:pt x="163234" y="464170"/>
                  </a:cubicBezTo>
                  <a:cubicBezTo>
                    <a:pt x="155056" y="460234"/>
                    <a:pt x="158921" y="454319"/>
                    <a:pt x="161325" y="449087"/>
                  </a:cubicBezTo>
                  <a:cubicBezTo>
                    <a:pt x="174688" y="419886"/>
                    <a:pt x="192883" y="393890"/>
                    <a:pt x="212892" y="368813"/>
                  </a:cubicBezTo>
                  <a:cubicBezTo>
                    <a:pt x="235023" y="341073"/>
                    <a:pt x="256635" y="313381"/>
                    <a:pt x="287839" y="294715"/>
                  </a:cubicBezTo>
                  <a:cubicBezTo>
                    <a:pt x="318690" y="276261"/>
                    <a:pt x="349564" y="258349"/>
                    <a:pt x="385577" y="251868"/>
                  </a:cubicBezTo>
                  <a:cubicBezTo>
                    <a:pt x="389418" y="251184"/>
                    <a:pt x="393236" y="249864"/>
                    <a:pt x="396842" y="248332"/>
                  </a:cubicBezTo>
                  <a:cubicBezTo>
                    <a:pt x="404620" y="245009"/>
                    <a:pt x="405892" y="241238"/>
                    <a:pt x="400519" y="234804"/>
                  </a:cubicBezTo>
                  <a:cubicBezTo>
                    <a:pt x="388570" y="220522"/>
                    <a:pt x="374099" y="210340"/>
                    <a:pt x="354773" y="208832"/>
                  </a:cubicBezTo>
                  <a:cubicBezTo>
                    <a:pt x="352817" y="208691"/>
                    <a:pt x="350884" y="207913"/>
                    <a:pt x="348645" y="207371"/>
                  </a:cubicBezTo>
                  <a:cubicBezTo>
                    <a:pt x="357035" y="193301"/>
                    <a:pt x="374735" y="187338"/>
                    <a:pt x="388475" y="194974"/>
                  </a:cubicBezTo>
                  <a:cubicBezTo>
                    <a:pt x="398963" y="200795"/>
                    <a:pt x="408037" y="209091"/>
                    <a:pt x="417794" y="216256"/>
                  </a:cubicBezTo>
                  <a:cubicBezTo>
                    <a:pt x="420788" y="218448"/>
                    <a:pt x="423875" y="220522"/>
                    <a:pt x="426915" y="222643"/>
                  </a:cubicBezTo>
                  <a:cubicBezTo>
                    <a:pt x="427457" y="222195"/>
                    <a:pt x="427999" y="221771"/>
                    <a:pt x="428518" y="221323"/>
                  </a:cubicBezTo>
                  <a:cubicBezTo>
                    <a:pt x="427339" y="217411"/>
                    <a:pt x="425878" y="213546"/>
                    <a:pt x="425077" y="209539"/>
                  </a:cubicBezTo>
                  <a:cubicBezTo>
                    <a:pt x="423757" y="203058"/>
                    <a:pt x="421990" y="196506"/>
                    <a:pt x="421990" y="190001"/>
                  </a:cubicBezTo>
                  <a:cubicBezTo>
                    <a:pt x="421990" y="182860"/>
                    <a:pt x="427882" y="179961"/>
                    <a:pt x="433915" y="183850"/>
                  </a:cubicBezTo>
                  <a:cubicBezTo>
                    <a:pt x="436838" y="185735"/>
                    <a:pt x="440302" y="189058"/>
                    <a:pt x="440679" y="192099"/>
                  </a:cubicBezTo>
                  <a:cubicBezTo>
                    <a:pt x="441645" y="199852"/>
                    <a:pt x="446713" y="202963"/>
                    <a:pt x="452840" y="204213"/>
                  </a:cubicBezTo>
                  <a:cubicBezTo>
                    <a:pt x="463187" y="206334"/>
                    <a:pt x="473745" y="207441"/>
                    <a:pt x="484210" y="208903"/>
                  </a:cubicBezTo>
                  <a:cubicBezTo>
                    <a:pt x="505680" y="211896"/>
                    <a:pt x="527363" y="213852"/>
                    <a:pt x="548551" y="218212"/>
                  </a:cubicBezTo>
                  <a:cubicBezTo>
                    <a:pt x="560170" y="220593"/>
                    <a:pt x="570823" y="227357"/>
                    <a:pt x="582183" y="231481"/>
                  </a:cubicBezTo>
                  <a:cubicBezTo>
                    <a:pt x="592718" y="235299"/>
                    <a:pt x="596088" y="233579"/>
                    <a:pt x="600873" y="223609"/>
                  </a:cubicBezTo>
                  <a:cubicBezTo>
                    <a:pt x="604431" y="216209"/>
                    <a:pt x="610158" y="211401"/>
                    <a:pt x="618077" y="209704"/>
                  </a:cubicBezTo>
                  <a:cubicBezTo>
                    <a:pt x="620387" y="209209"/>
                    <a:pt x="624040" y="209845"/>
                    <a:pt x="625336" y="211401"/>
                  </a:cubicBezTo>
                  <a:cubicBezTo>
                    <a:pt x="626444" y="212697"/>
                    <a:pt x="625713" y="216492"/>
                    <a:pt x="624606" y="218542"/>
                  </a:cubicBezTo>
                  <a:cubicBezTo>
                    <a:pt x="615155" y="236100"/>
                    <a:pt x="594674" y="245999"/>
                    <a:pt x="575136" y="242558"/>
                  </a:cubicBezTo>
                  <a:cubicBezTo>
                    <a:pt x="569550" y="241568"/>
                    <a:pt x="564059" y="240178"/>
                    <a:pt x="558544" y="238834"/>
                  </a:cubicBezTo>
                  <a:cubicBezTo>
                    <a:pt x="538747" y="233979"/>
                    <a:pt x="518808" y="230821"/>
                    <a:pt x="498374" y="234144"/>
                  </a:cubicBezTo>
                  <a:cubicBezTo>
                    <a:pt x="491681" y="235228"/>
                    <a:pt x="484846" y="236195"/>
                    <a:pt x="479284" y="243053"/>
                  </a:cubicBezTo>
                  <a:cubicBezTo>
                    <a:pt x="483715" y="244774"/>
                    <a:pt x="487179" y="246730"/>
                    <a:pt x="490903" y="247460"/>
                  </a:cubicBezTo>
                  <a:cubicBezTo>
                    <a:pt x="504950" y="250194"/>
                    <a:pt x="519067" y="252551"/>
                    <a:pt x="533161" y="254979"/>
                  </a:cubicBezTo>
                  <a:cubicBezTo>
                    <a:pt x="568560" y="261036"/>
                    <a:pt x="603465" y="268507"/>
                    <a:pt x="634222" y="288610"/>
                  </a:cubicBezTo>
                  <a:cubicBezTo>
                    <a:pt x="637686" y="290873"/>
                    <a:pt x="641669" y="292523"/>
                    <a:pt x="645582" y="293937"/>
                  </a:cubicBezTo>
                  <a:cubicBezTo>
                    <a:pt x="654113" y="296977"/>
                    <a:pt x="655739" y="295964"/>
                    <a:pt x="657507" y="287267"/>
                  </a:cubicBezTo>
                  <a:cubicBezTo>
                    <a:pt x="659228" y="278783"/>
                    <a:pt x="662833" y="276119"/>
                    <a:pt x="671130" y="278688"/>
                  </a:cubicBezTo>
                  <a:cubicBezTo>
                    <a:pt x="677422" y="280644"/>
                    <a:pt x="683951" y="283119"/>
                    <a:pt x="689183" y="286961"/>
                  </a:cubicBezTo>
                  <a:cubicBezTo>
                    <a:pt x="712115" y="303788"/>
                    <a:pt x="735047" y="320640"/>
                    <a:pt x="757059" y="338599"/>
                  </a:cubicBezTo>
                  <a:cubicBezTo>
                    <a:pt x="768466" y="347908"/>
                    <a:pt x="778082" y="359457"/>
                    <a:pt x="788146" y="370345"/>
                  </a:cubicBezTo>
                  <a:cubicBezTo>
                    <a:pt x="789819" y="372136"/>
                    <a:pt x="789583" y="375695"/>
                    <a:pt x="790220" y="378429"/>
                  </a:cubicBezTo>
                  <a:cubicBezTo>
                    <a:pt x="787439" y="378759"/>
                    <a:pt x="784516" y="379772"/>
                    <a:pt x="781900" y="379254"/>
                  </a:cubicBezTo>
                  <a:cubicBezTo>
                    <a:pt x="777092" y="378288"/>
                    <a:pt x="772497" y="376355"/>
                    <a:pt x="767759" y="374941"/>
                  </a:cubicBezTo>
                  <a:cubicBezTo>
                    <a:pt x="758898" y="372278"/>
                    <a:pt x="755905" y="374729"/>
                    <a:pt x="757931" y="383779"/>
                  </a:cubicBezTo>
                  <a:cubicBezTo>
                    <a:pt x="759416" y="390496"/>
                    <a:pt x="762126" y="396930"/>
                    <a:pt x="764083" y="403553"/>
                  </a:cubicBezTo>
                  <a:cubicBezTo>
                    <a:pt x="764766" y="405886"/>
                    <a:pt x="764837" y="408384"/>
                    <a:pt x="765473" y="412839"/>
                  </a:cubicBezTo>
                  <a:cubicBezTo>
                    <a:pt x="760406" y="409421"/>
                    <a:pt x="757130" y="407324"/>
                    <a:pt x="753972" y="405061"/>
                  </a:cubicBezTo>
                  <a:cubicBezTo>
                    <a:pt x="746124" y="399476"/>
                    <a:pt x="738488" y="393513"/>
                    <a:pt x="730404" y="388304"/>
                  </a:cubicBezTo>
                  <a:cubicBezTo>
                    <a:pt x="727458" y="386419"/>
                    <a:pt x="723427" y="386230"/>
                    <a:pt x="717653" y="384628"/>
                  </a:cubicBezTo>
                  <a:cubicBezTo>
                    <a:pt x="719515" y="390732"/>
                    <a:pt x="720034" y="394715"/>
                    <a:pt x="721872" y="397967"/>
                  </a:cubicBezTo>
                  <a:cubicBezTo>
                    <a:pt x="726114" y="405485"/>
                    <a:pt x="730498" y="413004"/>
                    <a:pt x="735659" y="419909"/>
                  </a:cubicBezTo>
                  <a:cubicBezTo>
                    <a:pt x="748457" y="436973"/>
                    <a:pt x="761844" y="453659"/>
                    <a:pt x="781028" y="464147"/>
                  </a:cubicBezTo>
                  <a:cubicBezTo>
                    <a:pt x="789819" y="468955"/>
                    <a:pt x="799529" y="473221"/>
                    <a:pt x="808839" y="466244"/>
                  </a:cubicBezTo>
                  <a:cubicBezTo>
                    <a:pt x="818125" y="459268"/>
                    <a:pt x="816711" y="448615"/>
                    <a:pt x="814778" y="438882"/>
                  </a:cubicBezTo>
                  <a:cubicBezTo>
                    <a:pt x="811172" y="420522"/>
                    <a:pt x="804620" y="402445"/>
                    <a:pt x="803536" y="383991"/>
                  </a:cubicBezTo>
                  <a:cubicBezTo>
                    <a:pt x="802711" y="369850"/>
                    <a:pt x="796913" y="360069"/>
                    <a:pt x="788523" y="350689"/>
                  </a:cubicBezTo>
                  <a:cubicBezTo>
                    <a:pt x="761961" y="320993"/>
                    <a:pt x="731629" y="295681"/>
                    <a:pt x="698445" y="273715"/>
                  </a:cubicBezTo>
                  <a:cubicBezTo>
                    <a:pt x="685718" y="265278"/>
                    <a:pt x="672143" y="260164"/>
                    <a:pt x="656635" y="261201"/>
                  </a:cubicBezTo>
                  <a:cubicBezTo>
                    <a:pt x="648975" y="261719"/>
                    <a:pt x="641316" y="262238"/>
                    <a:pt x="633656" y="262379"/>
                  </a:cubicBezTo>
                  <a:cubicBezTo>
                    <a:pt x="625855" y="262520"/>
                    <a:pt x="622909" y="259174"/>
                    <a:pt x="623427" y="251420"/>
                  </a:cubicBezTo>
                  <a:cubicBezTo>
                    <a:pt x="624394" y="236454"/>
                    <a:pt x="635306" y="226650"/>
                    <a:pt x="650130" y="227781"/>
                  </a:cubicBezTo>
                  <a:cubicBezTo>
                    <a:pt x="655009" y="228158"/>
                    <a:pt x="660312" y="228488"/>
                    <a:pt x="664554" y="230585"/>
                  </a:cubicBezTo>
                  <a:cubicBezTo>
                    <a:pt x="680604" y="238622"/>
                    <a:pt x="697290" y="245976"/>
                    <a:pt x="711973" y="256133"/>
                  </a:cubicBezTo>
                  <a:cubicBezTo>
                    <a:pt x="758521" y="288351"/>
                    <a:pt x="796560" y="329855"/>
                    <a:pt x="835235" y="370746"/>
                  </a:cubicBezTo>
                  <a:cubicBezTo>
                    <a:pt x="854585" y="391203"/>
                    <a:pt x="875890" y="409798"/>
                    <a:pt x="896513" y="428983"/>
                  </a:cubicBezTo>
                  <a:cubicBezTo>
                    <a:pt x="899600" y="431835"/>
                    <a:pt x="903913" y="433367"/>
                    <a:pt x="907660" y="435511"/>
                  </a:cubicBezTo>
                  <a:cubicBezTo>
                    <a:pt x="908462" y="435087"/>
                    <a:pt x="909263" y="434663"/>
                    <a:pt x="910064" y="434215"/>
                  </a:cubicBezTo>
                  <a:cubicBezTo>
                    <a:pt x="909381" y="430114"/>
                    <a:pt x="909805" y="425330"/>
                    <a:pt x="907778" y="422077"/>
                  </a:cubicBezTo>
                  <a:cubicBezTo>
                    <a:pt x="900260" y="409940"/>
                    <a:pt x="892482" y="397920"/>
                    <a:pt x="883786" y="386631"/>
                  </a:cubicBezTo>
                  <a:cubicBezTo>
                    <a:pt x="875608" y="376002"/>
                    <a:pt x="866157" y="366339"/>
                    <a:pt x="857248" y="356228"/>
                  </a:cubicBezTo>
                  <a:cubicBezTo>
                    <a:pt x="861255" y="358019"/>
                    <a:pt x="864366" y="360682"/>
                    <a:pt x="867594" y="363204"/>
                  </a:cubicBezTo>
                  <a:cubicBezTo>
                    <a:pt x="915037" y="400277"/>
                    <a:pt x="957602" y="442252"/>
                    <a:pt x="994769" y="489671"/>
                  </a:cubicBezTo>
                  <a:cubicBezTo>
                    <a:pt x="1015367" y="515973"/>
                    <a:pt x="1035872" y="542346"/>
                    <a:pt x="1056777" y="568413"/>
                  </a:cubicBezTo>
                  <a:cubicBezTo>
                    <a:pt x="1061538" y="574328"/>
                    <a:pt x="1067453" y="579490"/>
                    <a:pt x="1073534" y="584086"/>
                  </a:cubicBezTo>
                  <a:cubicBezTo>
                    <a:pt x="1075985" y="585947"/>
                    <a:pt x="1080251" y="585382"/>
                    <a:pt x="1083692" y="585900"/>
                  </a:cubicBezTo>
                  <a:cubicBezTo>
                    <a:pt x="1083220" y="582954"/>
                    <a:pt x="1083645" y="579466"/>
                    <a:pt x="1082160" y="577157"/>
                  </a:cubicBezTo>
                  <a:cubicBezTo>
                    <a:pt x="1073817" y="564029"/>
                    <a:pt x="1065214" y="551019"/>
                    <a:pt x="1056353" y="538245"/>
                  </a:cubicBezTo>
                  <a:cubicBezTo>
                    <a:pt x="1041434" y="516704"/>
                    <a:pt x="1025949" y="495563"/>
                    <a:pt x="1011361" y="473810"/>
                  </a:cubicBezTo>
                  <a:cubicBezTo>
                    <a:pt x="1007778" y="468483"/>
                    <a:pt x="1005775" y="461672"/>
                    <a:pt x="1004597" y="455238"/>
                  </a:cubicBezTo>
                  <a:cubicBezTo>
                    <a:pt x="1002994" y="446447"/>
                    <a:pt x="1007802" y="442700"/>
                    <a:pt x="1015132" y="447248"/>
                  </a:cubicBezTo>
                  <a:cubicBezTo>
                    <a:pt x="1022344" y="451703"/>
                    <a:pt x="1029155" y="457501"/>
                    <a:pt x="1034528" y="464052"/>
                  </a:cubicBezTo>
                  <a:cubicBezTo>
                    <a:pt x="1044262" y="475884"/>
                    <a:pt x="1051969" y="489388"/>
                    <a:pt x="1061985" y="500937"/>
                  </a:cubicBezTo>
                  <a:cubicBezTo>
                    <a:pt x="1078153" y="519603"/>
                    <a:pt x="1095429" y="537326"/>
                    <a:pt x="1112445" y="555214"/>
                  </a:cubicBezTo>
                  <a:cubicBezTo>
                    <a:pt x="1114708" y="557595"/>
                    <a:pt x="1118290" y="558726"/>
                    <a:pt x="1122603" y="561201"/>
                  </a:cubicBezTo>
                  <a:cubicBezTo>
                    <a:pt x="1122037" y="557595"/>
                    <a:pt x="1122108" y="556016"/>
                    <a:pt x="1121542" y="554743"/>
                  </a:cubicBezTo>
                  <a:cubicBezTo>
                    <a:pt x="1119586" y="550477"/>
                    <a:pt x="1117866" y="545999"/>
                    <a:pt x="1115226" y="542205"/>
                  </a:cubicBezTo>
                  <a:cubicBezTo>
                    <a:pt x="1097738" y="517034"/>
                    <a:pt x="1080416" y="491745"/>
                    <a:pt x="1062245" y="467069"/>
                  </a:cubicBezTo>
                  <a:cubicBezTo>
                    <a:pt x="1055316" y="457312"/>
                    <a:pt x="1046218" y="449063"/>
                    <a:pt x="1037851" y="440319"/>
                  </a:cubicBezTo>
                  <a:close/>
                  <a:moveTo>
                    <a:pt x="503418" y="55780"/>
                  </a:moveTo>
                  <a:cubicBezTo>
                    <a:pt x="488617" y="59999"/>
                    <a:pt x="475254" y="59598"/>
                    <a:pt x="460736" y="55945"/>
                  </a:cubicBezTo>
                  <a:cubicBezTo>
                    <a:pt x="470187" y="47390"/>
                    <a:pt x="493331" y="47272"/>
                    <a:pt x="503418" y="55780"/>
                  </a:cubicBezTo>
                  <a:close/>
                  <a:moveTo>
                    <a:pt x="341999" y="187126"/>
                  </a:moveTo>
                  <a:cubicBezTo>
                    <a:pt x="311926" y="208266"/>
                    <a:pt x="281782" y="229313"/>
                    <a:pt x="251214" y="249699"/>
                  </a:cubicBezTo>
                  <a:cubicBezTo>
                    <a:pt x="243342" y="254955"/>
                    <a:pt x="234056" y="258372"/>
                    <a:pt x="225006" y="261436"/>
                  </a:cubicBezTo>
                  <a:cubicBezTo>
                    <a:pt x="214801" y="264877"/>
                    <a:pt x="210040" y="259951"/>
                    <a:pt x="212986" y="249676"/>
                  </a:cubicBezTo>
                  <a:cubicBezTo>
                    <a:pt x="214636" y="243949"/>
                    <a:pt x="217417" y="239235"/>
                    <a:pt x="223757" y="236572"/>
                  </a:cubicBezTo>
                  <a:cubicBezTo>
                    <a:pt x="240703" y="229454"/>
                    <a:pt x="257766" y="222337"/>
                    <a:pt x="273981" y="213711"/>
                  </a:cubicBezTo>
                  <a:cubicBezTo>
                    <a:pt x="296842" y="201573"/>
                    <a:pt x="318878" y="187927"/>
                    <a:pt x="341457" y="175247"/>
                  </a:cubicBezTo>
                  <a:cubicBezTo>
                    <a:pt x="346642" y="172325"/>
                    <a:pt x="352581" y="170699"/>
                    <a:pt x="358167" y="168483"/>
                  </a:cubicBezTo>
                  <a:cubicBezTo>
                    <a:pt x="358756" y="169402"/>
                    <a:pt x="359369" y="170321"/>
                    <a:pt x="359958" y="171241"/>
                  </a:cubicBezTo>
                  <a:cubicBezTo>
                    <a:pt x="353972" y="176567"/>
                    <a:pt x="348480" y="182553"/>
                    <a:pt x="341999" y="1871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 name="Google Shape;224;gf150442450_0_0"/>
            <p:cNvSpPr/>
            <p:nvPr/>
          </p:nvSpPr>
          <p:spPr>
            <a:xfrm>
              <a:off x="190581" y="2180046"/>
              <a:ext cx="1006655" cy="452263"/>
            </a:xfrm>
            <a:custGeom>
              <a:rect b="b" l="l" r="r" t="t"/>
              <a:pathLst>
                <a:path extrusionOk="0" h="452263" w="1006655">
                  <a:moveTo>
                    <a:pt x="12020" y="446890"/>
                  </a:moveTo>
                  <a:cubicBezTo>
                    <a:pt x="21777" y="438900"/>
                    <a:pt x="31794" y="431099"/>
                    <a:pt x="40726" y="422238"/>
                  </a:cubicBezTo>
                  <a:cubicBezTo>
                    <a:pt x="69031" y="394144"/>
                    <a:pt x="96465" y="365155"/>
                    <a:pt x="125077" y="337368"/>
                  </a:cubicBezTo>
                  <a:cubicBezTo>
                    <a:pt x="141362" y="321554"/>
                    <a:pt x="158709" y="306659"/>
                    <a:pt x="176668" y="292777"/>
                  </a:cubicBezTo>
                  <a:cubicBezTo>
                    <a:pt x="188900" y="283326"/>
                    <a:pt x="195334" y="285518"/>
                    <a:pt x="204313" y="297986"/>
                  </a:cubicBezTo>
                  <a:cubicBezTo>
                    <a:pt x="211172" y="307507"/>
                    <a:pt x="216734" y="309039"/>
                    <a:pt x="226114" y="302252"/>
                  </a:cubicBezTo>
                  <a:cubicBezTo>
                    <a:pt x="235305" y="295605"/>
                    <a:pt x="243649" y="287781"/>
                    <a:pt x="252416" y="280545"/>
                  </a:cubicBezTo>
                  <a:cubicBezTo>
                    <a:pt x="264719" y="270364"/>
                    <a:pt x="278223" y="262303"/>
                    <a:pt x="293590" y="257661"/>
                  </a:cubicBezTo>
                  <a:cubicBezTo>
                    <a:pt x="303677" y="254620"/>
                    <a:pt x="313717" y="254997"/>
                    <a:pt x="324888" y="258061"/>
                  </a:cubicBezTo>
                  <a:cubicBezTo>
                    <a:pt x="314330" y="272344"/>
                    <a:pt x="296088" y="277811"/>
                    <a:pt x="288499" y="294828"/>
                  </a:cubicBezTo>
                  <a:cubicBezTo>
                    <a:pt x="291280" y="295228"/>
                    <a:pt x="292223" y="295440"/>
                    <a:pt x="293165" y="295488"/>
                  </a:cubicBezTo>
                  <a:cubicBezTo>
                    <a:pt x="294155" y="295535"/>
                    <a:pt x="295239" y="295676"/>
                    <a:pt x="296111" y="295346"/>
                  </a:cubicBezTo>
                  <a:cubicBezTo>
                    <a:pt x="313246" y="289077"/>
                    <a:pt x="325407" y="277387"/>
                    <a:pt x="332972" y="260937"/>
                  </a:cubicBezTo>
                  <a:cubicBezTo>
                    <a:pt x="333561" y="259664"/>
                    <a:pt x="332666" y="256317"/>
                    <a:pt x="331700" y="255940"/>
                  </a:cubicBezTo>
                  <a:cubicBezTo>
                    <a:pt x="325878" y="253725"/>
                    <a:pt x="328259" y="249977"/>
                    <a:pt x="330050" y="247031"/>
                  </a:cubicBezTo>
                  <a:cubicBezTo>
                    <a:pt x="334033" y="240503"/>
                    <a:pt x="338676" y="234399"/>
                    <a:pt x="342753" y="227917"/>
                  </a:cubicBezTo>
                  <a:cubicBezTo>
                    <a:pt x="344709" y="224806"/>
                    <a:pt x="346005" y="221248"/>
                    <a:pt x="348598" y="215827"/>
                  </a:cubicBezTo>
                  <a:cubicBezTo>
                    <a:pt x="342659" y="216746"/>
                    <a:pt x="338746" y="216487"/>
                    <a:pt x="335659" y="217948"/>
                  </a:cubicBezTo>
                  <a:cubicBezTo>
                    <a:pt x="320293" y="225231"/>
                    <a:pt x="304950" y="232584"/>
                    <a:pt x="289984" y="240668"/>
                  </a:cubicBezTo>
                  <a:cubicBezTo>
                    <a:pt x="268914" y="252028"/>
                    <a:pt x="248315" y="264307"/>
                    <a:pt x="227198" y="275620"/>
                  </a:cubicBezTo>
                  <a:cubicBezTo>
                    <a:pt x="221424" y="278707"/>
                    <a:pt x="214542" y="279744"/>
                    <a:pt x="208178" y="281724"/>
                  </a:cubicBezTo>
                  <a:cubicBezTo>
                    <a:pt x="207707" y="281017"/>
                    <a:pt x="207236" y="280333"/>
                    <a:pt x="206764" y="279626"/>
                  </a:cubicBezTo>
                  <a:cubicBezTo>
                    <a:pt x="207471" y="277151"/>
                    <a:pt x="207636" y="274347"/>
                    <a:pt x="208980" y="272273"/>
                  </a:cubicBezTo>
                  <a:cubicBezTo>
                    <a:pt x="219303" y="256459"/>
                    <a:pt x="232029" y="243920"/>
                    <a:pt x="252062" y="241563"/>
                  </a:cubicBezTo>
                  <a:cubicBezTo>
                    <a:pt x="255409" y="241163"/>
                    <a:pt x="258897" y="239961"/>
                    <a:pt x="261820" y="238264"/>
                  </a:cubicBezTo>
                  <a:cubicBezTo>
                    <a:pt x="274405" y="230981"/>
                    <a:pt x="286826" y="223392"/>
                    <a:pt x="299270" y="215874"/>
                  </a:cubicBezTo>
                  <a:cubicBezTo>
                    <a:pt x="309404" y="209746"/>
                    <a:pt x="319208" y="203006"/>
                    <a:pt x="329673" y="197561"/>
                  </a:cubicBezTo>
                  <a:cubicBezTo>
                    <a:pt x="337050" y="193720"/>
                    <a:pt x="344992" y="191410"/>
                    <a:pt x="353759" y="195582"/>
                  </a:cubicBezTo>
                  <a:cubicBezTo>
                    <a:pt x="359864" y="198504"/>
                    <a:pt x="363446" y="195700"/>
                    <a:pt x="364672" y="188888"/>
                  </a:cubicBezTo>
                  <a:cubicBezTo>
                    <a:pt x="366086" y="181087"/>
                    <a:pt x="370870" y="176350"/>
                    <a:pt x="378836" y="175054"/>
                  </a:cubicBezTo>
                  <a:cubicBezTo>
                    <a:pt x="382489" y="174465"/>
                    <a:pt x="386260" y="174323"/>
                    <a:pt x="389866" y="173545"/>
                  </a:cubicBezTo>
                  <a:cubicBezTo>
                    <a:pt x="398751" y="171636"/>
                    <a:pt x="406953" y="168195"/>
                    <a:pt x="411949" y="160064"/>
                  </a:cubicBezTo>
                  <a:cubicBezTo>
                    <a:pt x="413151" y="158108"/>
                    <a:pt x="413693" y="154337"/>
                    <a:pt x="412586" y="152711"/>
                  </a:cubicBezTo>
                  <a:cubicBezTo>
                    <a:pt x="411431" y="150991"/>
                    <a:pt x="407896" y="150001"/>
                    <a:pt x="405492" y="150142"/>
                  </a:cubicBezTo>
                  <a:cubicBezTo>
                    <a:pt x="390290" y="151038"/>
                    <a:pt x="388334" y="149317"/>
                    <a:pt x="388570" y="134069"/>
                  </a:cubicBezTo>
                  <a:cubicBezTo>
                    <a:pt x="388711" y="125231"/>
                    <a:pt x="386378" y="123581"/>
                    <a:pt x="378553" y="127045"/>
                  </a:cubicBezTo>
                  <a:cubicBezTo>
                    <a:pt x="373887" y="129096"/>
                    <a:pt x="368749" y="131618"/>
                    <a:pt x="365614" y="125584"/>
                  </a:cubicBezTo>
                  <a:cubicBezTo>
                    <a:pt x="362503" y="119598"/>
                    <a:pt x="365897" y="115026"/>
                    <a:pt x="371200" y="112150"/>
                  </a:cubicBezTo>
                  <a:cubicBezTo>
                    <a:pt x="382913" y="105787"/>
                    <a:pt x="395263" y="104844"/>
                    <a:pt x="407660" y="109628"/>
                  </a:cubicBezTo>
                  <a:cubicBezTo>
                    <a:pt x="410182" y="110618"/>
                    <a:pt x="413741" y="114955"/>
                    <a:pt x="413246" y="116722"/>
                  </a:cubicBezTo>
                  <a:cubicBezTo>
                    <a:pt x="411195" y="123958"/>
                    <a:pt x="415603" y="124712"/>
                    <a:pt x="420269" y="124524"/>
                  </a:cubicBezTo>
                  <a:cubicBezTo>
                    <a:pt x="430356" y="124123"/>
                    <a:pt x="440443" y="123180"/>
                    <a:pt x="450531" y="122261"/>
                  </a:cubicBezTo>
                  <a:cubicBezTo>
                    <a:pt x="456918" y="121672"/>
                    <a:pt x="463281" y="120729"/>
                    <a:pt x="469645" y="119928"/>
                  </a:cubicBezTo>
                  <a:cubicBezTo>
                    <a:pt x="470375" y="121177"/>
                    <a:pt x="471106" y="122450"/>
                    <a:pt x="471836" y="123699"/>
                  </a:cubicBezTo>
                  <a:cubicBezTo>
                    <a:pt x="469173" y="125396"/>
                    <a:pt x="466345" y="126880"/>
                    <a:pt x="463870" y="128837"/>
                  </a:cubicBezTo>
                  <a:cubicBezTo>
                    <a:pt x="458049" y="133432"/>
                    <a:pt x="452228" y="138099"/>
                    <a:pt x="446736" y="143072"/>
                  </a:cubicBezTo>
                  <a:cubicBezTo>
                    <a:pt x="445134" y="144533"/>
                    <a:pt x="443389" y="147620"/>
                    <a:pt x="443955" y="149152"/>
                  </a:cubicBezTo>
                  <a:cubicBezTo>
                    <a:pt x="444544" y="150802"/>
                    <a:pt x="447679" y="152263"/>
                    <a:pt x="449847" y="152523"/>
                  </a:cubicBezTo>
                  <a:cubicBezTo>
                    <a:pt x="456965" y="153347"/>
                    <a:pt x="464177" y="154196"/>
                    <a:pt x="471294" y="153960"/>
                  </a:cubicBezTo>
                  <a:cubicBezTo>
                    <a:pt x="506175" y="152758"/>
                    <a:pt x="541033" y="150708"/>
                    <a:pt x="575937" y="149907"/>
                  </a:cubicBezTo>
                  <a:cubicBezTo>
                    <a:pt x="634410" y="148563"/>
                    <a:pt x="692647" y="152051"/>
                    <a:pt x="750649" y="159923"/>
                  </a:cubicBezTo>
                  <a:cubicBezTo>
                    <a:pt x="804267" y="167206"/>
                    <a:pt x="857177" y="177576"/>
                    <a:pt x="909169" y="192683"/>
                  </a:cubicBezTo>
                  <a:cubicBezTo>
                    <a:pt x="916027" y="194686"/>
                    <a:pt x="922909" y="196784"/>
                    <a:pt x="929909" y="198056"/>
                  </a:cubicBezTo>
                  <a:cubicBezTo>
                    <a:pt x="933208" y="198669"/>
                    <a:pt x="936838" y="197420"/>
                    <a:pt x="940326" y="197019"/>
                  </a:cubicBezTo>
                  <a:cubicBezTo>
                    <a:pt x="939053" y="193531"/>
                    <a:pt x="938676" y="189218"/>
                    <a:pt x="936343" y="186767"/>
                  </a:cubicBezTo>
                  <a:cubicBezTo>
                    <a:pt x="932855" y="183138"/>
                    <a:pt x="928330" y="179791"/>
                    <a:pt x="923616" y="178283"/>
                  </a:cubicBezTo>
                  <a:cubicBezTo>
                    <a:pt x="916428" y="175973"/>
                    <a:pt x="908721" y="175360"/>
                    <a:pt x="901226" y="173993"/>
                  </a:cubicBezTo>
                  <a:cubicBezTo>
                    <a:pt x="892577" y="172438"/>
                    <a:pt x="891563" y="169704"/>
                    <a:pt x="897055" y="162893"/>
                  </a:cubicBezTo>
                  <a:cubicBezTo>
                    <a:pt x="905799" y="151981"/>
                    <a:pt x="917253" y="150849"/>
                    <a:pt x="929178" y="155327"/>
                  </a:cubicBezTo>
                  <a:cubicBezTo>
                    <a:pt x="943225" y="160630"/>
                    <a:pt x="956565" y="167818"/>
                    <a:pt x="970682" y="172956"/>
                  </a:cubicBezTo>
                  <a:cubicBezTo>
                    <a:pt x="979049" y="175997"/>
                    <a:pt x="988240" y="177175"/>
                    <a:pt x="997173" y="178236"/>
                  </a:cubicBezTo>
                  <a:cubicBezTo>
                    <a:pt x="1002405" y="178848"/>
                    <a:pt x="1006435" y="175384"/>
                    <a:pt x="1006647" y="169892"/>
                  </a:cubicBezTo>
                  <a:cubicBezTo>
                    <a:pt x="1006883" y="163906"/>
                    <a:pt x="1002051" y="162068"/>
                    <a:pt x="997149" y="161596"/>
                  </a:cubicBezTo>
                  <a:cubicBezTo>
                    <a:pt x="974618" y="159428"/>
                    <a:pt x="953972" y="151108"/>
                    <a:pt x="934010" y="141375"/>
                  </a:cubicBezTo>
                  <a:cubicBezTo>
                    <a:pt x="898398" y="123981"/>
                    <a:pt x="861632" y="109958"/>
                    <a:pt x="823380" y="99800"/>
                  </a:cubicBezTo>
                  <a:cubicBezTo>
                    <a:pt x="770941" y="85872"/>
                    <a:pt x="718101" y="74842"/>
                    <a:pt x="663305" y="78306"/>
                  </a:cubicBezTo>
                  <a:cubicBezTo>
                    <a:pt x="661584" y="78424"/>
                    <a:pt x="659840" y="78047"/>
                    <a:pt x="656046" y="77741"/>
                  </a:cubicBezTo>
                  <a:cubicBezTo>
                    <a:pt x="664035" y="74465"/>
                    <a:pt x="670045" y="72296"/>
                    <a:pt x="675796" y="69586"/>
                  </a:cubicBezTo>
                  <a:cubicBezTo>
                    <a:pt x="704644" y="55963"/>
                    <a:pt x="734599" y="54219"/>
                    <a:pt x="765544" y="60300"/>
                  </a:cubicBezTo>
                  <a:cubicBezTo>
                    <a:pt x="799812" y="67041"/>
                    <a:pt x="832548" y="78613"/>
                    <a:pt x="865025" y="91080"/>
                  </a:cubicBezTo>
                  <a:cubicBezTo>
                    <a:pt x="899529" y="104326"/>
                    <a:pt x="933585" y="118938"/>
                    <a:pt x="969951" y="126668"/>
                  </a:cubicBezTo>
                  <a:cubicBezTo>
                    <a:pt x="977635" y="128294"/>
                    <a:pt x="985601" y="130793"/>
                    <a:pt x="994934" y="126975"/>
                  </a:cubicBezTo>
                  <a:cubicBezTo>
                    <a:pt x="992270" y="124076"/>
                    <a:pt x="990691" y="121577"/>
                    <a:pt x="988429" y="120022"/>
                  </a:cubicBezTo>
                  <a:cubicBezTo>
                    <a:pt x="983126" y="116416"/>
                    <a:pt x="977729" y="112857"/>
                    <a:pt x="972025" y="109982"/>
                  </a:cubicBezTo>
                  <a:cubicBezTo>
                    <a:pt x="924559" y="85919"/>
                    <a:pt x="875466" y="65980"/>
                    <a:pt x="823687" y="53371"/>
                  </a:cubicBezTo>
                  <a:cubicBezTo>
                    <a:pt x="775325" y="41587"/>
                    <a:pt x="726727" y="30698"/>
                    <a:pt x="678153" y="19810"/>
                  </a:cubicBezTo>
                  <a:cubicBezTo>
                    <a:pt x="671059" y="18207"/>
                    <a:pt x="663470" y="18796"/>
                    <a:pt x="656117" y="18372"/>
                  </a:cubicBezTo>
                  <a:cubicBezTo>
                    <a:pt x="655975" y="19173"/>
                    <a:pt x="655834" y="19998"/>
                    <a:pt x="655692" y="20800"/>
                  </a:cubicBezTo>
                  <a:cubicBezTo>
                    <a:pt x="658850" y="23463"/>
                    <a:pt x="662244" y="25914"/>
                    <a:pt x="665120" y="28860"/>
                  </a:cubicBezTo>
                  <a:cubicBezTo>
                    <a:pt x="668254" y="32065"/>
                    <a:pt x="671365" y="35742"/>
                    <a:pt x="667971" y="40573"/>
                  </a:cubicBezTo>
                  <a:cubicBezTo>
                    <a:pt x="664389" y="45688"/>
                    <a:pt x="658945" y="47856"/>
                    <a:pt x="653783" y="44627"/>
                  </a:cubicBezTo>
                  <a:cubicBezTo>
                    <a:pt x="649447" y="41917"/>
                    <a:pt x="646359" y="37085"/>
                    <a:pt x="643060" y="32914"/>
                  </a:cubicBezTo>
                  <a:cubicBezTo>
                    <a:pt x="639289" y="28106"/>
                    <a:pt x="636390" y="22544"/>
                    <a:pt x="632218" y="18136"/>
                  </a:cubicBezTo>
                  <a:cubicBezTo>
                    <a:pt x="627575" y="13234"/>
                    <a:pt x="621118" y="10359"/>
                    <a:pt x="614778" y="14153"/>
                  </a:cubicBezTo>
                  <a:cubicBezTo>
                    <a:pt x="608297" y="18042"/>
                    <a:pt x="609970" y="24759"/>
                    <a:pt x="611596" y="30934"/>
                  </a:cubicBezTo>
                  <a:cubicBezTo>
                    <a:pt x="612350" y="33786"/>
                    <a:pt x="613269" y="36755"/>
                    <a:pt x="613128" y="39607"/>
                  </a:cubicBezTo>
                  <a:cubicBezTo>
                    <a:pt x="613010" y="41823"/>
                    <a:pt x="611902" y="44556"/>
                    <a:pt x="610300" y="46065"/>
                  </a:cubicBezTo>
                  <a:cubicBezTo>
                    <a:pt x="603041" y="52923"/>
                    <a:pt x="581523" y="49176"/>
                    <a:pt x="577139" y="40243"/>
                  </a:cubicBezTo>
                  <a:cubicBezTo>
                    <a:pt x="575937" y="37792"/>
                    <a:pt x="575631" y="34469"/>
                    <a:pt x="576032" y="31688"/>
                  </a:cubicBezTo>
                  <a:cubicBezTo>
                    <a:pt x="577493" y="21625"/>
                    <a:pt x="575160" y="17807"/>
                    <a:pt x="565025" y="17524"/>
                  </a:cubicBezTo>
                  <a:cubicBezTo>
                    <a:pt x="556446" y="17288"/>
                    <a:pt x="547679" y="17665"/>
                    <a:pt x="539242" y="19173"/>
                  </a:cubicBezTo>
                  <a:cubicBezTo>
                    <a:pt x="522791" y="22096"/>
                    <a:pt x="507189" y="27587"/>
                    <a:pt x="494674" y="39348"/>
                  </a:cubicBezTo>
                  <a:cubicBezTo>
                    <a:pt x="492058" y="41799"/>
                    <a:pt x="490361" y="45264"/>
                    <a:pt x="488263" y="48280"/>
                  </a:cubicBezTo>
                  <a:cubicBezTo>
                    <a:pt x="488735" y="49176"/>
                    <a:pt x="489230" y="50071"/>
                    <a:pt x="489701" y="50967"/>
                  </a:cubicBezTo>
                  <a:cubicBezTo>
                    <a:pt x="503559" y="49647"/>
                    <a:pt x="517441" y="48351"/>
                    <a:pt x="531299" y="47031"/>
                  </a:cubicBezTo>
                  <a:cubicBezTo>
                    <a:pt x="526114" y="50519"/>
                    <a:pt x="520646" y="52711"/>
                    <a:pt x="515697" y="55799"/>
                  </a:cubicBezTo>
                  <a:cubicBezTo>
                    <a:pt x="509734" y="59522"/>
                    <a:pt x="510017" y="64118"/>
                    <a:pt x="516592" y="66475"/>
                  </a:cubicBezTo>
                  <a:cubicBezTo>
                    <a:pt x="522791" y="68690"/>
                    <a:pt x="529508" y="70647"/>
                    <a:pt x="535989" y="70694"/>
                  </a:cubicBezTo>
                  <a:cubicBezTo>
                    <a:pt x="559699" y="70835"/>
                    <a:pt x="583432" y="70317"/>
                    <a:pt x="607165" y="69680"/>
                  </a:cubicBezTo>
                  <a:cubicBezTo>
                    <a:pt x="620411" y="69327"/>
                    <a:pt x="633632" y="68313"/>
                    <a:pt x="646854" y="67583"/>
                  </a:cubicBezTo>
                  <a:cubicBezTo>
                    <a:pt x="635494" y="71872"/>
                    <a:pt x="623946" y="74959"/>
                    <a:pt x="612350" y="77835"/>
                  </a:cubicBezTo>
                  <a:cubicBezTo>
                    <a:pt x="578648" y="86154"/>
                    <a:pt x="544851" y="92942"/>
                    <a:pt x="509875" y="85895"/>
                  </a:cubicBezTo>
                  <a:cubicBezTo>
                    <a:pt x="505115" y="84929"/>
                    <a:pt x="499812" y="84952"/>
                    <a:pt x="495145" y="86060"/>
                  </a:cubicBezTo>
                  <a:cubicBezTo>
                    <a:pt x="491869" y="86838"/>
                    <a:pt x="487580" y="89690"/>
                    <a:pt x="486614" y="92589"/>
                  </a:cubicBezTo>
                  <a:cubicBezTo>
                    <a:pt x="484233" y="99683"/>
                    <a:pt x="479331" y="103430"/>
                    <a:pt x="472921" y="104773"/>
                  </a:cubicBezTo>
                  <a:cubicBezTo>
                    <a:pt x="466227" y="106187"/>
                    <a:pt x="459227" y="106541"/>
                    <a:pt x="452345" y="106494"/>
                  </a:cubicBezTo>
                  <a:cubicBezTo>
                    <a:pt x="440656" y="106447"/>
                    <a:pt x="437050" y="101686"/>
                    <a:pt x="440019" y="90467"/>
                  </a:cubicBezTo>
                  <a:cubicBezTo>
                    <a:pt x="448150" y="59829"/>
                    <a:pt x="463022" y="33338"/>
                    <a:pt x="487981" y="13022"/>
                  </a:cubicBezTo>
                  <a:cubicBezTo>
                    <a:pt x="491327" y="10288"/>
                    <a:pt x="493731" y="6399"/>
                    <a:pt x="497431" y="2039"/>
                  </a:cubicBezTo>
                  <a:cubicBezTo>
                    <a:pt x="493401" y="955"/>
                    <a:pt x="491469" y="-129"/>
                    <a:pt x="489654" y="12"/>
                  </a:cubicBezTo>
                  <a:cubicBezTo>
                    <a:pt x="470658" y="1544"/>
                    <a:pt x="451780" y="4090"/>
                    <a:pt x="434999" y="13941"/>
                  </a:cubicBezTo>
                  <a:cubicBezTo>
                    <a:pt x="427316" y="18466"/>
                    <a:pt x="425454" y="25136"/>
                    <a:pt x="427599" y="33856"/>
                  </a:cubicBezTo>
                  <a:cubicBezTo>
                    <a:pt x="428353" y="36944"/>
                    <a:pt x="429366" y="40149"/>
                    <a:pt x="429296" y="43260"/>
                  </a:cubicBezTo>
                  <a:cubicBezTo>
                    <a:pt x="429107" y="51179"/>
                    <a:pt x="422862" y="55469"/>
                    <a:pt x="416192" y="51462"/>
                  </a:cubicBezTo>
                  <a:cubicBezTo>
                    <a:pt x="410960" y="48351"/>
                    <a:pt x="406293" y="43519"/>
                    <a:pt x="402852" y="38429"/>
                  </a:cubicBezTo>
                  <a:cubicBezTo>
                    <a:pt x="399623" y="33644"/>
                    <a:pt x="396677" y="29520"/>
                    <a:pt x="390667" y="28789"/>
                  </a:cubicBezTo>
                  <a:cubicBezTo>
                    <a:pt x="370257" y="26291"/>
                    <a:pt x="351355" y="30510"/>
                    <a:pt x="334834" y="42860"/>
                  </a:cubicBezTo>
                  <a:cubicBezTo>
                    <a:pt x="332359" y="44721"/>
                    <a:pt x="330969" y="50307"/>
                    <a:pt x="331652" y="53654"/>
                  </a:cubicBezTo>
                  <a:cubicBezTo>
                    <a:pt x="332878" y="59734"/>
                    <a:pt x="330545" y="62775"/>
                    <a:pt x="325619" y="64519"/>
                  </a:cubicBezTo>
                  <a:cubicBezTo>
                    <a:pt x="322414" y="65650"/>
                    <a:pt x="318878" y="65886"/>
                    <a:pt x="315461" y="66357"/>
                  </a:cubicBezTo>
                  <a:cubicBezTo>
                    <a:pt x="308862" y="67253"/>
                    <a:pt x="302145" y="67535"/>
                    <a:pt x="295687" y="68973"/>
                  </a:cubicBezTo>
                  <a:cubicBezTo>
                    <a:pt x="253264" y="78495"/>
                    <a:pt x="213411" y="94851"/>
                    <a:pt x="175018" y="115026"/>
                  </a:cubicBezTo>
                  <a:cubicBezTo>
                    <a:pt x="162668" y="121507"/>
                    <a:pt x="151473" y="129284"/>
                    <a:pt x="143154" y="141021"/>
                  </a:cubicBezTo>
                  <a:cubicBezTo>
                    <a:pt x="138534" y="147526"/>
                    <a:pt x="132100" y="151863"/>
                    <a:pt x="122885" y="150873"/>
                  </a:cubicBezTo>
                  <a:cubicBezTo>
                    <a:pt x="116074" y="150142"/>
                    <a:pt x="112633" y="155233"/>
                    <a:pt x="109804" y="163505"/>
                  </a:cubicBezTo>
                  <a:cubicBezTo>
                    <a:pt x="117276" y="161832"/>
                    <a:pt x="123380" y="161337"/>
                    <a:pt x="128824" y="159122"/>
                  </a:cubicBezTo>
                  <a:cubicBezTo>
                    <a:pt x="159651" y="146560"/>
                    <a:pt x="190290" y="133527"/>
                    <a:pt x="221070" y="120776"/>
                  </a:cubicBezTo>
                  <a:cubicBezTo>
                    <a:pt x="251355" y="108238"/>
                    <a:pt x="281381" y="95040"/>
                    <a:pt x="313717" y="88040"/>
                  </a:cubicBezTo>
                  <a:cubicBezTo>
                    <a:pt x="331016" y="84293"/>
                    <a:pt x="346053" y="75855"/>
                    <a:pt x="355739" y="59970"/>
                  </a:cubicBezTo>
                  <a:cubicBezTo>
                    <a:pt x="357035" y="57825"/>
                    <a:pt x="359133" y="56176"/>
                    <a:pt x="361113" y="53984"/>
                  </a:cubicBezTo>
                  <a:cubicBezTo>
                    <a:pt x="370328" y="73098"/>
                    <a:pt x="359793" y="94922"/>
                    <a:pt x="339053" y="102110"/>
                  </a:cubicBezTo>
                  <a:cubicBezTo>
                    <a:pt x="310630" y="111962"/>
                    <a:pt x="281853" y="120988"/>
                    <a:pt x="253995" y="132254"/>
                  </a:cubicBezTo>
                  <a:cubicBezTo>
                    <a:pt x="218784" y="146466"/>
                    <a:pt x="184280" y="162421"/>
                    <a:pt x="149635" y="178000"/>
                  </a:cubicBezTo>
                  <a:cubicBezTo>
                    <a:pt x="143012" y="180969"/>
                    <a:pt x="136625" y="184623"/>
                    <a:pt x="133561" y="192471"/>
                  </a:cubicBezTo>
                  <a:cubicBezTo>
                    <a:pt x="132477" y="195275"/>
                    <a:pt x="128093" y="197609"/>
                    <a:pt x="124747" y="198528"/>
                  </a:cubicBezTo>
                  <a:cubicBezTo>
                    <a:pt x="118619" y="200225"/>
                    <a:pt x="111973" y="200060"/>
                    <a:pt x="105869" y="201827"/>
                  </a:cubicBezTo>
                  <a:cubicBezTo>
                    <a:pt x="96536" y="204514"/>
                    <a:pt x="87203" y="207578"/>
                    <a:pt x="78412" y="211679"/>
                  </a:cubicBezTo>
                  <a:cubicBezTo>
                    <a:pt x="73392" y="214012"/>
                    <a:pt x="70846" y="219409"/>
                    <a:pt x="70493" y="226598"/>
                  </a:cubicBezTo>
                  <a:cubicBezTo>
                    <a:pt x="74617" y="224759"/>
                    <a:pt x="77587" y="222803"/>
                    <a:pt x="80816" y="222120"/>
                  </a:cubicBezTo>
                  <a:cubicBezTo>
                    <a:pt x="84586" y="221342"/>
                    <a:pt x="88569" y="221719"/>
                    <a:pt x="92458" y="221578"/>
                  </a:cubicBezTo>
                  <a:cubicBezTo>
                    <a:pt x="92364" y="225961"/>
                    <a:pt x="93000" y="230510"/>
                    <a:pt x="91916" y="234634"/>
                  </a:cubicBezTo>
                  <a:cubicBezTo>
                    <a:pt x="91186" y="237439"/>
                    <a:pt x="88475" y="240220"/>
                    <a:pt x="85930" y="241964"/>
                  </a:cubicBezTo>
                  <a:cubicBezTo>
                    <a:pt x="77822" y="247526"/>
                    <a:pt x="69762" y="253418"/>
                    <a:pt x="60947" y="257590"/>
                  </a:cubicBezTo>
                  <a:cubicBezTo>
                    <a:pt x="51756" y="261950"/>
                    <a:pt x="41692" y="264425"/>
                    <a:pt x="30827" y="255964"/>
                  </a:cubicBezTo>
                  <a:cubicBezTo>
                    <a:pt x="33231" y="271754"/>
                    <a:pt x="38605" y="284246"/>
                    <a:pt x="47372" y="296100"/>
                  </a:cubicBezTo>
                  <a:cubicBezTo>
                    <a:pt x="50931" y="293437"/>
                    <a:pt x="54042" y="291410"/>
                    <a:pt x="56776" y="288983"/>
                  </a:cubicBezTo>
                  <a:cubicBezTo>
                    <a:pt x="76008" y="271849"/>
                    <a:pt x="94980" y="254432"/>
                    <a:pt x="114353" y="237463"/>
                  </a:cubicBezTo>
                  <a:cubicBezTo>
                    <a:pt x="174193" y="185070"/>
                    <a:pt x="241740" y="146772"/>
                    <a:pt x="318973" y="126433"/>
                  </a:cubicBezTo>
                  <a:cubicBezTo>
                    <a:pt x="323026" y="125372"/>
                    <a:pt x="327269" y="124948"/>
                    <a:pt x="331440" y="124241"/>
                  </a:cubicBezTo>
                  <a:cubicBezTo>
                    <a:pt x="331770" y="124995"/>
                    <a:pt x="332124" y="125749"/>
                    <a:pt x="332454" y="126527"/>
                  </a:cubicBezTo>
                  <a:cubicBezTo>
                    <a:pt x="329178" y="129261"/>
                    <a:pt x="326232" y="132607"/>
                    <a:pt x="322555" y="134658"/>
                  </a:cubicBezTo>
                  <a:cubicBezTo>
                    <a:pt x="303135" y="145452"/>
                    <a:pt x="283903" y="156671"/>
                    <a:pt x="263894" y="166286"/>
                  </a:cubicBezTo>
                  <a:cubicBezTo>
                    <a:pt x="243743" y="175973"/>
                    <a:pt x="223568" y="185966"/>
                    <a:pt x="200778" y="189053"/>
                  </a:cubicBezTo>
                  <a:cubicBezTo>
                    <a:pt x="196583" y="189619"/>
                    <a:pt x="192741" y="195275"/>
                    <a:pt x="189394" y="199164"/>
                  </a:cubicBezTo>
                  <a:cubicBezTo>
                    <a:pt x="185836" y="203265"/>
                    <a:pt x="183903" y="209228"/>
                    <a:pt x="179731" y="212268"/>
                  </a:cubicBezTo>
                  <a:cubicBezTo>
                    <a:pt x="173674" y="216699"/>
                    <a:pt x="166085" y="218985"/>
                    <a:pt x="159416" y="222638"/>
                  </a:cubicBezTo>
                  <a:cubicBezTo>
                    <a:pt x="154278" y="225443"/>
                    <a:pt x="148975" y="228365"/>
                    <a:pt x="144827" y="232372"/>
                  </a:cubicBezTo>
                  <a:cubicBezTo>
                    <a:pt x="142753" y="234399"/>
                    <a:pt x="141928" y="239207"/>
                    <a:pt x="142611" y="242294"/>
                  </a:cubicBezTo>
                  <a:cubicBezTo>
                    <a:pt x="144379" y="250519"/>
                    <a:pt x="142682" y="253371"/>
                    <a:pt x="134693" y="255304"/>
                  </a:cubicBezTo>
                  <a:cubicBezTo>
                    <a:pt x="129083" y="256671"/>
                    <a:pt x="123026" y="258344"/>
                    <a:pt x="118501" y="261714"/>
                  </a:cubicBezTo>
                  <a:cubicBezTo>
                    <a:pt x="82347" y="288676"/>
                    <a:pt x="51143" y="320706"/>
                    <a:pt x="23757" y="356482"/>
                  </a:cubicBezTo>
                  <a:cubicBezTo>
                    <a:pt x="20646" y="360536"/>
                    <a:pt x="18784" y="365556"/>
                    <a:pt x="16333" y="370128"/>
                  </a:cubicBezTo>
                  <a:cubicBezTo>
                    <a:pt x="17040" y="370741"/>
                    <a:pt x="17770" y="371377"/>
                    <a:pt x="18478" y="371990"/>
                  </a:cubicBezTo>
                  <a:cubicBezTo>
                    <a:pt x="22225" y="369515"/>
                    <a:pt x="26302" y="367418"/>
                    <a:pt x="29696" y="364542"/>
                  </a:cubicBezTo>
                  <a:cubicBezTo>
                    <a:pt x="58308" y="340126"/>
                    <a:pt x="86731" y="315450"/>
                    <a:pt x="115367" y="291057"/>
                  </a:cubicBezTo>
                  <a:cubicBezTo>
                    <a:pt x="138346" y="271495"/>
                    <a:pt x="161537" y="252122"/>
                    <a:pt x="184775" y="232843"/>
                  </a:cubicBezTo>
                  <a:cubicBezTo>
                    <a:pt x="189701" y="228742"/>
                    <a:pt x="196041" y="225348"/>
                    <a:pt x="201273" y="231288"/>
                  </a:cubicBezTo>
                  <a:cubicBezTo>
                    <a:pt x="205892" y="236520"/>
                    <a:pt x="201815" y="242506"/>
                    <a:pt x="198185" y="246560"/>
                  </a:cubicBezTo>
                  <a:cubicBezTo>
                    <a:pt x="188452" y="257378"/>
                    <a:pt x="178977" y="268761"/>
                    <a:pt x="167688" y="277788"/>
                  </a:cubicBezTo>
                  <a:cubicBezTo>
                    <a:pt x="128188" y="309416"/>
                    <a:pt x="89984" y="342459"/>
                    <a:pt x="55503" y="379508"/>
                  </a:cubicBezTo>
                  <a:cubicBezTo>
                    <a:pt x="38346" y="397962"/>
                    <a:pt x="22626" y="417760"/>
                    <a:pt x="6599" y="437251"/>
                  </a:cubicBezTo>
                  <a:cubicBezTo>
                    <a:pt x="3559" y="440951"/>
                    <a:pt x="2168" y="446018"/>
                    <a:pt x="0" y="450472"/>
                  </a:cubicBezTo>
                  <a:cubicBezTo>
                    <a:pt x="660" y="451062"/>
                    <a:pt x="1343" y="451674"/>
                    <a:pt x="2003" y="452263"/>
                  </a:cubicBezTo>
                  <a:cubicBezTo>
                    <a:pt x="5468" y="450590"/>
                    <a:pt x="9144" y="449247"/>
                    <a:pt x="12020" y="446890"/>
                  </a:cubicBezTo>
                  <a:close/>
                  <a:moveTo>
                    <a:pt x="522508" y="114248"/>
                  </a:moveTo>
                  <a:cubicBezTo>
                    <a:pt x="571342" y="111042"/>
                    <a:pt x="620198" y="107366"/>
                    <a:pt x="669103" y="105905"/>
                  </a:cubicBezTo>
                  <a:cubicBezTo>
                    <a:pt x="702428" y="104915"/>
                    <a:pt x="735966" y="106022"/>
                    <a:pt x="769197" y="108662"/>
                  </a:cubicBezTo>
                  <a:cubicBezTo>
                    <a:pt x="788429" y="110194"/>
                    <a:pt x="807354" y="116204"/>
                    <a:pt x="826232" y="120988"/>
                  </a:cubicBezTo>
                  <a:cubicBezTo>
                    <a:pt x="842447" y="125089"/>
                    <a:pt x="858403" y="130180"/>
                    <a:pt x="874406" y="135035"/>
                  </a:cubicBezTo>
                  <a:cubicBezTo>
                    <a:pt x="877187" y="135883"/>
                    <a:pt x="879803" y="137486"/>
                    <a:pt x="882325" y="138994"/>
                  </a:cubicBezTo>
                  <a:cubicBezTo>
                    <a:pt x="892435" y="145004"/>
                    <a:pt x="893449" y="150944"/>
                    <a:pt x="886166" y="160088"/>
                  </a:cubicBezTo>
                  <a:cubicBezTo>
                    <a:pt x="879190" y="168879"/>
                    <a:pt x="865733" y="172343"/>
                    <a:pt x="856918" y="161879"/>
                  </a:cubicBezTo>
                  <a:cubicBezTo>
                    <a:pt x="848622" y="152051"/>
                    <a:pt x="835165" y="150236"/>
                    <a:pt x="823145" y="148540"/>
                  </a:cubicBezTo>
                  <a:cubicBezTo>
                    <a:pt x="786520" y="143355"/>
                    <a:pt x="749824" y="137392"/>
                    <a:pt x="712963" y="135294"/>
                  </a:cubicBezTo>
                  <a:cubicBezTo>
                    <a:pt x="656659" y="132089"/>
                    <a:pt x="600189" y="131971"/>
                    <a:pt x="543790" y="130251"/>
                  </a:cubicBezTo>
                  <a:cubicBezTo>
                    <a:pt x="531959" y="129897"/>
                    <a:pt x="520128" y="128530"/>
                    <a:pt x="508344" y="127281"/>
                  </a:cubicBezTo>
                  <a:cubicBezTo>
                    <a:pt x="505091" y="126927"/>
                    <a:pt x="501980" y="125348"/>
                    <a:pt x="497243" y="123840"/>
                  </a:cubicBezTo>
                  <a:cubicBezTo>
                    <a:pt x="505233" y="115450"/>
                    <a:pt x="514212" y="114790"/>
                    <a:pt x="522508" y="114248"/>
                  </a:cubicBezTo>
                  <a:close/>
                  <a:moveTo>
                    <a:pt x="214188" y="222379"/>
                  </a:moveTo>
                  <a:cubicBezTo>
                    <a:pt x="222956" y="215615"/>
                    <a:pt x="231652" y="208544"/>
                    <a:pt x="241150" y="202959"/>
                  </a:cubicBezTo>
                  <a:cubicBezTo>
                    <a:pt x="275631" y="182690"/>
                    <a:pt x="311242" y="164707"/>
                    <a:pt x="349847" y="153489"/>
                  </a:cubicBezTo>
                  <a:cubicBezTo>
                    <a:pt x="356281" y="151627"/>
                    <a:pt x="363210" y="151415"/>
                    <a:pt x="369927" y="150449"/>
                  </a:cubicBezTo>
                  <a:cubicBezTo>
                    <a:pt x="370399" y="151344"/>
                    <a:pt x="370870" y="152216"/>
                    <a:pt x="371365" y="153112"/>
                  </a:cubicBezTo>
                  <a:cubicBezTo>
                    <a:pt x="367806" y="156435"/>
                    <a:pt x="364648" y="160465"/>
                    <a:pt x="360571" y="162963"/>
                  </a:cubicBezTo>
                  <a:cubicBezTo>
                    <a:pt x="344803" y="172626"/>
                    <a:pt x="329083" y="182431"/>
                    <a:pt x="312751" y="191033"/>
                  </a:cubicBezTo>
                  <a:cubicBezTo>
                    <a:pt x="283550" y="206447"/>
                    <a:pt x="253854" y="220894"/>
                    <a:pt x="222036" y="230345"/>
                  </a:cubicBezTo>
                  <a:cubicBezTo>
                    <a:pt x="218407" y="231429"/>
                    <a:pt x="214518" y="231618"/>
                    <a:pt x="210747" y="232207"/>
                  </a:cubicBezTo>
                  <a:cubicBezTo>
                    <a:pt x="210205" y="231382"/>
                    <a:pt x="209640" y="230581"/>
                    <a:pt x="209098" y="229756"/>
                  </a:cubicBezTo>
                  <a:cubicBezTo>
                    <a:pt x="210771" y="227234"/>
                    <a:pt x="211949" y="224123"/>
                    <a:pt x="214188" y="22237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5" name="Google Shape;225;gf150442450_0_0"/>
            <p:cNvSpPr/>
            <p:nvPr/>
          </p:nvSpPr>
          <p:spPr>
            <a:xfrm>
              <a:off x="169229" y="2355877"/>
              <a:ext cx="1154991" cy="545553"/>
            </a:xfrm>
            <a:custGeom>
              <a:rect b="b" l="l" r="r" t="t"/>
              <a:pathLst>
                <a:path extrusionOk="0" h="545553" w="1154991">
                  <a:moveTo>
                    <a:pt x="21541" y="418383"/>
                  </a:moveTo>
                  <a:cubicBezTo>
                    <a:pt x="22083" y="410606"/>
                    <a:pt x="27032" y="407024"/>
                    <a:pt x="33584" y="405138"/>
                  </a:cubicBezTo>
                  <a:cubicBezTo>
                    <a:pt x="37331" y="404077"/>
                    <a:pt x="41338" y="403960"/>
                    <a:pt x="45227" y="403488"/>
                  </a:cubicBezTo>
                  <a:cubicBezTo>
                    <a:pt x="55832" y="402192"/>
                    <a:pt x="58778" y="397950"/>
                    <a:pt x="59415" y="387627"/>
                  </a:cubicBezTo>
                  <a:cubicBezTo>
                    <a:pt x="59792" y="381263"/>
                    <a:pt x="61748" y="374429"/>
                    <a:pt x="64906" y="368890"/>
                  </a:cubicBezTo>
                  <a:cubicBezTo>
                    <a:pt x="75818" y="349729"/>
                    <a:pt x="90831" y="333986"/>
                    <a:pt x="108625" y="320999"/>
                  </a:cubicBezTo>
                  <a:cubicBezTo>
                    <a:pt x="111760" y="318713"/>
                    <a:pt x="115389" y="316686"/>
                    <a:pt x="119090" y="315697"/>
                  </a:cubicBezTo>
                  <a:cubicBezTo>
                    <a:pt x="121729" y="314990"/>
                    <a:pt x="126207" y="315202"/>
                    <a:pt x="127456" y="316851"/>
                  </a:cubicBezTo>
                  <a:cubicBezTo>
                    <a:pt x="128776" y="318619"/>
                    <a:pt x="128399" y="323545"/>
                    <a:pt x="126796" y="325289"/>
                  </a:cubicBezTo>
                  <a:cubicBezTo>
                    <a:pt x="122342" y="330120"/>
                    <a:pt x="117133" y="334433"/>
                    <a:pt x="111713" y="338204"/>
                  </a:cubicBezTo>
                  <a:cubicBezTo>
                    <a:pt x="100824" y="345793"/>
                    <a:pt x="91043" y="354513"/>
                    <a:pt x="89441" y="368254"/>
                  </a:cubicBezTo>
                  <a:cubicBezTo>
                    <a:pt x="87673" y="383502"/>
                    <a:pt x="80791" y="395781"/>
                    <a:pt x="71387" y="407259"/>
                  </a:cubicBezTo>
                  <a:cubicBezTo>
                    <a:pt x="44496" y="440090"/>
                    <a:pt x="23921" y="476456"/>
                    <a:pt x="11147" y="516993"/>
                  </a:cubicBezTo>
                  <a:cubicBezTo>
                    <a:pt x="9403" y="522532"/>
                    <a:pt x="8366" y="528706"/>
                    <a:pt x="8884" y="534410"/>
                  </a:cubicBezTo>
                  <a:cubicBezTo>
                    <a:pt x="9262" y="538487"/>
                    <a:pt x="12373" y="545086"/>
                    <a:pt x="15036" y="545487"/>
                  </a:cubicBezTo>
                  <a:cubicBezTo>
                    <a:pt x="18760" y="546053"/>
                    <a:pt x="24581" y="542918"/>
                    <a:pt x="27008" y="539548"/>
                  </a:cubicBezTo>
                  <a:cubicBezTo>
                    <a:pt x="30779" y="534316"/>
                    <a:pt x="34150" y="527717"/>
                    <a:pt x="34668" y="521447"/>
                  </a:cubicBezTo>
                  <a:cubicBezTo>
                    <a:pt x="35823" y="507424"/>
                    <a:pt x="41149" y="495098"/>
                    <a:pt x="47395" y="483055"/>
                  </a:cubicBezTo>
                  <a:cubicBezTo>
                    <a:pt x="70586" y="438275"/>
                    <a:pt x="99881" y="397526"/>
                    <a:pt x="130827" y="357931"/>
                  </a:cubicBezTo>
                  <a:cubicBezTo>
                    <a:pt x="155102" y="326868"/>
                    <a:pt x="180037" y="296253"/>
                    <a:pt x="210723" y="271223"/>
                  </a:cubicBezTo>
                  <a:cubicBezTo>
                    <a:pt x="269596" y="223215"/>
                    <a:pt x="333773" y="183267"/>
                    <a:pt x="401296" y="148668"/>
                  </a:cubicBezTo>
                  <a:cubicBezTo>
                    <a:pt x="413716" y="142305"/>
                    <a:pt x="427268" y="138039"/>
                    <a:pt x="440631" y="133797"/>
                  </a:cubicBezTo>
                  <a:cubicBezTo>
                    <a:pt x="443766" y="132807"/>
                    <a:pt x="449634" y="134740"/>
                    <a:pt x="451614" y="137332"/>
                  </a:cubicBezTo>
                  <a:cubicBezTo>
                    <a:pt x="453523" y="139830"/>
                    <a:pt x="453122" y="145322"/>
                    <a:pt x="451850" y="148810"/>
                  </a:cubicBezTo>
                  <a:cubicBezTo>
                    <a:pt x="449516" y="155173"/>
                    <a:pt x="444049" y="158308"/>
                    <a:pt x="437355" y="160170"/>
                  </a:cubicBezTo>
                  <a:cubicBezTo>
                    <a:pt x="426726" y="163116"/>
                    <a:pt x="416120" y="166439"/>
                    <a:pt x="405986" y="170752"/>
                  </a:cubicBezTo>
                  <a:cubicBezTo>
                    <a:pt x="396252" y="174900"/>
                    <a:pt x="386684" y="179826"/>
                    <a:pt x="377893" y="185671"/>
                  </a:cubicBezTo>
                  <a:cubicBezTo>
                    <a:pt x="349469" y="204502"/>
                    <a:pt x="321447" y="223969"/>
                    <a:pt x="293188" y="243059"/>
                  </a:cubicBezTo>
                  <a:cubicBezTo>
                    <a:pt x="289370" y="245652"/>
                    <a:pt x="284115" y="250177"/>
                    <a:pt x="281145" y="249140"/>
                  </a:cubicBezTo>
                  <a:cubicBezTo>
                    <a:pt x="274758" y="246948"/>
                    <a:pt x="272024" y="250554"/>
                    <a:pt x="268654" y="253618"/>
                  </a:cubicBezTo>
                  <a:cubicBezTo>
                    <a:pt x="213410" y="303488"/>
                    <a:pt x="161913" y="357035"/>
                    <a:pt x="112679" y="412751"/>
                  </a:cubicBezTo>
                  <a:cubicBezTo>
                    <a:pt x="102898" y="423828"/>
                    <a:pt x="94531" y="436177"/>
                    <a:pt x="85882" y="448197"/>
                  </a:cubicBezTo>
                  <a:cubicBezTo>
                    <a:pt x="84232" y="450483"/>
                    <a:pt x="84044" y="453971"/>
                    <a:pt x="83714" y="456965"/>
                  </a:cubicBezTo>
                  <a:cubicBezTo>
                    <a:pt x="83360" y="459934"/>
                    <a:pt x="84704" y="463493"/>
                    <a:pt x="83478" y="465873"/>
                  </a:cubicBezTo>
                  <a:cubicBezTo>
                    <a:pt x="80768" y="471106"/>
                    <a:pt x="76525" y="475513"/>
                    <a:pt x="73674" y="480674"/>
                  </a:cubicBezTo>
                  <a:cubicBezTo>
                    <a:pt x="70492" y="486449"/>
                    <a:pt x="67452" y="492482"/>
                    <a:pt x="65778" y="498798"/>
                  </a:cubicBezTo>
                  <a:cubicBezTo>
                    <a:pt x="65024" y="501650"/>
                    <a:pt x="66815" y="506529"/>
                    <a:pt x="69125" y="508438"/>
                  </a:cubicBezTo>
                  <a:cubicBezTo>
                    <a:pt x="71034" y="509993"/>
                    <a:pt x="76266" y="509734"/>
                    <a:pt x="78576" y="508155"/>
                  </a:cubicBezTo>
                  <a:cubicBezTo>
                    <a:pt x="83124" y="505020"/>
                    <a:pt x="87225" y="500825"/>
                    <a:pt x="90548" y="496347"/>
                  </a:cubicBezTo>
                  <a:cubicBezTo>
                    <a:pt x="101296" y="481876"/>
                    <a:pt x="103393" y="481711"/>
                    <a:pt x="114635" y="496017"/>
                  </a:cubicBezTo>
                  <a:cubicBezTo>
                    <a:pt x="114942" y="496418"/>
                    <a:pt x="115224" y="496819"/>
                    <a:pt x="115554" y="497196"/>
                  </a:cubicBezTo>
                  <a:cubicBezTo>
                    <a:pt x="120386" y="502781"/>
                    <a:pt x="124227" y="502993"/>
                    <a:pt x="129035" y="497573"/>
                  </a:cubicBezTo>
                  <a:cubicBezTo>
                    <a:pt x="131157" y="495192"/>
                    <a:pt x="133231" y="492553"/>
                    <a:pt x="134503" y="489677"/>
                  </a:cubicBezTo>
                  <a:cubicBezTo>
                    <a:pt x="141126" y="474547"/>
                    <a:pt x="147607" y="459345"/>
                    <a:pt x="153829" y="444049"/>
                  </a:cubicBezTo>
                  <a:cubicBezTo>
                    <a:pt x="155102" y="440938"/>
                    <a:pt x="155055" y="437262"/>
                    <a:pt x="155620" y="433844"/>
                  </a:cubicBezTo>
                  <a:cubicBezTo>
                    <a:pt x="139570" y="445652"/>
                    <a:pt x="135658" y="466651"/>
                    <a:pt x="118335" y="477398"/>
                  </a:cubicBezTo>
                  <a:cubicBezTo>
                    <a:pt x="117133" y="473533"/>
                    <a:pt x="116285" y="469762"/>
                    <a:pt x="117275" y="466533"/>
                  </a:cubicBezTo>
                  <a:cubicBezTo>
                    <a:pt x="122177" y="450295"/>
                    <a:pt x="125830" y="433373"/>
                    <a:pt x="133160" y="418266"/>
                  </a:cubicBezTo>
                  <a:cubicBezTo>
                    <a:pt x="144496" y="394909"/>
                    <a:pt x="163092" y="376479"/>
                    <a:pt x="181357" y="358355"/>
                  </a:cubicBezTo>
                  <a:cubicBezTo>
                    <a:pt x="239288" y="300943"/>
                    <a:pt x="303464" y="251402"/>
                    <a:pt x="372920" y="208815"/>
                  </a:cubicBezTo>
                  <a:cubicBezTo>
                    <a:pt x="400518" y="191893"/>
                    <a:pt x="428989" y="176479"/>
                    <a:pt x="460523" y="167759"/>
                  </a:cubicBezTo>
                  <a:cubicBezTo>
                    <a:pt x="467876" y="165732"/>
                    <a:pt x="475300" y="163729"/>
                    <a:pt x="482300" y="160759"/>
                  </a:cubicBezTo>
                  <a:cubicBezTo>
                    <a:pt x="489182" y="157860"/>
                    <a:pt x="489253" y="153971"/>
                    <a:pt x="483290" y="149234"/>
                  </a:cubicBezTo>
                  <a:cubicBezTo>
                    <a:pt x="479613" y="146312"/>
                    <a:pt x="475607" y="143766"/>
                    <a:pt x="472166" y="140608"/>
                  </a:cubicBezTo>
                  <a:cubicBezTo>
                    <a:pt x="467923" y="136696"/>
                    <a:pt x="466509" y="131652"/>
                    <a:pt x="469927" y="126585"/>
                  </a:cubicBezTo>
                  <a:cubicBezTo>
                    <a:pt x="478411" y="114000"/>
                    <a:pt x="488828" y="107306"/>
                    <a:pt x="502451" y="121306"/>
                  </a:cubicBezTo>
                  <a:cubicBezTo>
                    <a:pt x="506080" y="125030"/>
                    <a:pt x="509191" y="129295"/>
                    <a:pt x="513104" y="132689"/>
                  </a:cubicBezTo>
                  <a:cubicBezTo>
                    <a:pt x="517912" y="136884"/>
                    <a:pt x="522908" y="141150"/>
                    <a:pt x="528494" y="144096"/>
                  </a:cubicBezTo>
                  <a:cubicBezTo>
                    <a:pt x="538180" y="149234"/>
                    <a:pt x="546052" y="145063"/>
                    <a:pt x="546641" y="133962"/>
                  </a:cubicBezTo>
                  <a:cubicBezTo>
                    <a:pt x="547348" y="120222"/>
                    <a:pt x="554914" y="113128"/>
                    <a:pt x="567146" y="110582"/>
                  </a:cubicBezTo>
                  <a:cubicBezTo>
                    <a:pt x="581357" y="107636"/>
                    <a:pt x="595757" y="104478"/>
                    <a:pt x="610181" y="103912"/>
                  </a:cubicBezTo>
                  <a:cubicBezTo>
                    <a:pt x="629908" y="103135"/>
                    <a:pt x="649729" y="104502"/>
                    <a:pt x="669503" y="105374"/>
                  </a:cubicBezTo>
                  <a:cubicBezTo>
                    <a:pt x="680038" y="105845"/>
                    <a:pt x="689583" y="103465"/>
                    <a:pt x="695970" y="95051"/>
                  </a:cubicBezTo>
                  <a:cubicBezTo>
                    <a:pt x="699057" y="90950"/>
                    <a:pt x="699363" y="84751"/>
                    <a:pt x="700919" y="79496"/>
                  </a:cubicBezTo>
                  <a:cubicBezTo>
                    <a:pt x="696323" y="78341"/>
                    <a:pt x="691586" y="75795"/>
                    <a:pt x="687179" y="76290"/>
                  </a:cubicBezTo>
                  <a:cubicBezTo>
                    <a:pt x="671247" y="78058"/>
                    <a:pt x="655432" y="80792"/>
                    <a:pt x="639594" y="83219"/>
                  </a:cubicBezTo>
                  <a:cubicBezTo>
                    <a:pt x="622036" y="85906"/>
                    <a:pt x="604525" y="88805"/>
                    <a:pt x="586943" y="91327"/>
                  </a:cubicBezTo>
                  <a:cubicBezTo>
                    <a:pt x="582182" y="92010"/>
                    <a:pt x="577115" y="91657"/>
                    <a:pt x="575489" y="85741"/>
                  </a:cubicBezTo>
                  <a:cubicBezTo>
                    <a:pt x="573768" y="79496"/>
                    <a:pt x="574758" y="73486"/>
                    <a:pt x="580886" y="70280"/>
                  </a:cubicBezTo>
                  <a:cubicBezTo>
                    <a:pt x="585128" y="68089"/>
                    <a:pt x="590078" y="66627"/>
                    <a:pt x="594838" y="66227"/>
                  </a:cubicBezTo>
                  <a:cubicBezTo>
                    <a:pt x="607565" y="65119"/>
                    <a:pt x="611713" y="62055"/>
                    <a:pt x="615413" y="49540"/>
                  </a:cubicBezTo>
                  <a:cubicBezTo>
                    <a:pt x="617134" y="43719"/>
                    <a:pt x="621093" y="43059"/>
                    <a:pt x="626490" y="44497"/>
                  </a:cubicBezTo>
                  <a:cubicBezTo>
                    <a:pt x="641456" y="48433"/>
                    <a:pt x="656328" y="53029"/>
                    <a:pt x="671553" y="55527"/>
                  </a:cubicBezTo>
                  <a:cubicBezTo>
                    <a:pt x="695663" y="59510"/>
                    <a:pt x="720127" y="61348"/>
                    <a:pt x="744261" y="65284"/>
                  </a:cubicBezTo>
                  <a:cubicBezTo>
                    <a:pt x="798680" y="74146"/>
                    <a:pt x="851614" y="88970"/>
                    <a:pt x="903417" y="107801"/>
                  </a:cubicBezTo>
                  <a:cubicBezTo>
                    <a:pt x="969597" y="131841"/>
                    <a:pt x="1033161" y="161018"/>
                    <a:pt x="1090361" y="202875"/>
                  </a:cubicBezTo>
                  <a:cubicBezTo>
                    <a:pt x="1098044" y="208485"/>
                    <a:pt x="1106859" y="212774"/>
                    <a:pt x="1115626" y="216592"/>
                  </a:cubicBezTo>
                  <a:cubicBezTo>
                    <a:pt x="1124323" y="220363"/>
                    <a:pt x="1132996" y="218501"/>
                    <a:pt x="1139171" y="211124"/>
                  </a:cubicBezTo>
                  <a:cubicBezTo>
                    <a:pt x="1144356" y="204926"/>
                    <a:pt x="1148645" y="197926"/>
                    <a:pt x="1152793" y="190950"/>
                  </a:cubicBezTo>
                  <a:cubicBezTo>
                    <a:pt x="1156116" y="185341"/>
                    <a:pt x="1155692" y="179142"/>
                    <a:pt x="1151379" y="174287"/>
                  </a:cubicBezTo>
                  <a:cubicBezTo>
                    <a:pt x="1141575" y="163210"/>
                    <a:pt x="1131817" y="151992"/>
                    <a:pt x="1121070" y="141881"/>
                  </a:cubicBezTo>
                  <a:cubicBezTo>
                    <a:pt x="1110818" y="132241"/>
                    <a:pt x="1099529" y="123615"/>
                    <a:pt x="1085341" y="120151"/>
                  </a:cubicBezTo>
                  <a:cubicBezTo>
                    <a:pt x="1078459" y="118454"/>
                    <a:pt x="1077021" y="115673"/>
                    <a:pt x="1079732" y="109074"/>
                  </a:cubicBezTo>
                  <a:cubicBezTo>
                    <a:pt x="1083691" y="99505"/>
                    <a:pt x="1091893" y="96701"/>
                    <a:pt x="1102357" y="100306"/>
                  </a:cubicBezTo>
                  <a:cubicBezTo>
                    <a:pt x="1105444" y="101367"/>
                    <a:pt x="1110629" y="101202"/>
                    <a:pt x="1112751" y="99269"/>
                  </a:cubicBezTo>
                  <a:cubicBezTo>
                    <a:pt x="1116498" y="95852"/>
                    <a:pt x="1114188" y="91539"/>
                    <a:pt x="1110771" y="88381"/>
                  </a:cubicBezTo>
                  <a:cubicBezTo>
                    <a:pt x="1107872" y="85694"/>
                    <a:pt x="1105067" y="82842"/>
                    <a:pt x="1101862" y="80556"/>
                  </a:cubicBezTo>
                  <a:cubicBezTo>
                    <a:pt x="1068489" y="56469"/>
                    <a:pt x="1031582" y="39524"/>
                    <a:pt x="992670" y="26774"/>
                  </a:cubicBezTo>
                  <a:cubicBezTo>
                    <a:pt x="988876" y="25524"/>
                    <a:pt x="984634" y="25666"/>
                    <a:pt x="980603" y="25171"/>
                  </a:cubicBezTo>
                  <a:cubicBezTo>
                    <a:pt x="980179" y="25925"/>
                    <a:pt x="979731" y="26679"/>
                    <a:pt x="979307" y="27433"/>
                  </a:cubicBezTo>
                  <a:cubicBezTo>
                    <a:pt x="982560" y="30474"/>
                    <a:pt x="985388" y="34292"/>
                    <a:pt x="989159" y="36413"/>
                  </a:cubicBezTo>
                  <a:cubicBezTo>
                    <a:pt x="1006387" y="46076"/>
                    <a:pt x="1024040" y="54938"/>
                    <a:pt x="1041197" y="64695"/>
                  </a:cubicBezTo>
                  <a:cubicBezTo>
                    <a:pt x="1051874" y="70775"/>
                    <a:pt x="1062197" y="77610"/>
                    <a:pt x="1072143" y="84822"/>
                  </a:cubicBezTo>
                  <a:cubicBezTo>
                    <a:pt x="1074829" y="86778"/>
                    <a:pt x="1075536" y="91421"/>
                    <a:pt x="1077163" y="94839"/>
                  </a:cubicBezTo>
                  <a:cubicBezTo>
                    <a:pt x="1073627" y="96182"/>
                    <a:pt x="1069715" y="99246"/>
                    <a:pt x="1066604" y="98562"/>
                  </a:cubicBezTo>
                  <a:cubicBezTo>
                    <a:pt x="1054184" y="95899"/>
                    <a:pt x="1041504" y="93283"/>
                    <a:pt x="1029837" y="88428"/>
                  </a:cubicBezTo>
                  <a:cubicBezTo>
                    <a:pt x="1008461" y="79566"/>
                    <a:pt x="988216" y="67947"/>
                    <a:pt x="964577" y="65402"/>
                  </a:cubicBezTo>
                  <a:cubicBezTo>
                    <a:pt x="959086" y="64813"/>
                    <a:pt x="953665" y="62008"/>
                    <a:pt x="952793" y="55715"/>
                  </a:cubicBezTo>
                  <a:cubicBezTo>
                    <a:pt x="951614" y="47207"/>
                    <a:pt x="945652" y="44285"/>
                    <a:pt x="938746" y="42517"/>
                  </a:cubicBezTo>
                  <a:cubicBezTo>
                    <a:pt x="932548" y="40938"/>
                    <a:pt x="926114" y="40302"/>
                    <a:pt x="919821" y="39005"/>
                  </a:cubicBezTo>
                  <a:cubicBezTo>
                    <a:pt x="858944" y="26467"/>
                    <a:pt x="798822" y="10181"/>
                    <a:pt x="736955" y="2852"/>
                  </a:cubicBezTo>
                  <a:cubicBezTo>
                    <a:pt x="723898" y="1320"/>
                    <a:pt x="710700" y="919"/>
                    <a:pt x="697572" y="0"/>
                  </a:cubicBezTo>
                  <a:cubicBezTo>
                    <a:pt x="697337" y="1013"/>
                    <a:pt x="697101" y="2027"/>
                    <a:pt x="696865" y="3040"/>
                  </a:cubicBezTo>
                  <a:cubicBezTo>
                    <a:pt x="702357" y="5209"/>
                    <a:pt x="707683" y="7990"/>
                    <a:pt x="713339" y="9427"/>
                  </a:cubicBezTo>
                  <a:cubicBezTo>
                    <a:pt x="744402" y="17323"/>
                    <a:pt x="775725" y="24205"/>
                    <a:pt x="806599" y="32736"/>
                  </a:cubicBezTo>
                  <a:cubicBezTo>
                    <a:pt x="897007" y="57719"/>
                    <a:pt x="983927" y="92010"/>
                    <a:pt x="1068112" y="133161"/>
                  </a:cubicBezTo>
                  <a:cubicBezTo>
                    <a:pt x="1088240" y="142989"/>
                    <a:pt x="1107471" y="154891"/>
                    <a:pt x="1126232" y="167170"/>
                  </a:cubicBezTo>
                  <a:cubicBezTo>
                    <a:pt x="1132571" y="171318"/>
                    <a:pt x="1137144" y="179095"/>
                    <a:pt x="1140820" y="186095"/>
                  </a:cubicBezTo>
                  <a:cubicBezTo>
                    <a:pt x="1144143" y="192411"/>
                    <a:pt x="1140891" y="196111"/>
                    <a:pt x="1133773" y="195569"/>
                  </a:cubicBezTo>
                  <a:cubicBezTo>
                    <a:pt x="1129908" y="195263"/>
                    <a:pt x="1125737" y="194650"/>
                    <a:pt x="1122343" y="192906"/>
                  </a:cubicBezTo>
                  <a:cubicBezTo>
                    <a:pt x="1103512" y="183172"/>
                    <a:pt x="1084351" y="173886"/>
                    <a:pt x="1066250" y="162880"/>
                  </a:cubicBezTo>
                  <a:cubicBezTo>
                    <a:pt x="1029696" y="140702"/>
                    <a:pt x="993967" y="116804"/>
                    <a:pt x="954348" y="100495"/>
                  </a:cubicBezTo>
                  <a:cubicBezTo>
                    <a:pt x="906316" y="80698"/>
                    <a:pt x="855739" y="68843"/>
                    <a:pt x="804902" y="58873"/>
                  </a:cubicBezTo>
                  <a:cubicBezTo>
                    <a:pt x="760853" y="50224"/>
                    <a:pt x="716498" y="43153"/>
                    <a:pt x="672142" y="36248"/>
                  </a:cubicBezTo>
                  <a:cubicBezTo>
                    <a:pt x="634457" y="30379"/>
                    <a:pt x="596465" y="27292"/>
                    <a:pt x="558237" y="29060"/>
                  </a:cubicBezTo>
                  <a:cubicBezTo>
                    <a:pt x="550671" y="29413"/>
                    <a:pt x="542917" y="30639"/>
                    <a:pt x="535753" y="33019"/>
                  </a:cubicBezTo>
                  <a:cubicBezTo>
                    <a:pt x="532359" y="34150"/>
                    <a:pt x="530167" y="38935"/>
                    <a:pt x="527433" y="42069"/>
                  </a:cubicBezTo>
                  <a:cubicBezTo>
                    <a:pt x="530921" y="43625"/>
                    <a:pt x="534527" y="46759"/>
                    <a:pt x="537874" y="46477"/>
                  </a:cubicBezTo>
                  <a:cubicBezTo>
                    <a:pt x="550884" y="45416"/>
                    <a:pt x="563775" y="42941"/>
                    <a:pt x="576785" y="41716"/>
                  </a:cubicBezTo>
                  <a:cubicBezTo>
                    <a:pt x="584563" y="40985"/>
                    <a:pt x="592481" y="41574"/>
                    <a:pt x="600330" y="41574"/>
                  </a:cubicBezTo>
                  <a:cubicBezTo>
                    <a:pt x="599269" y="44709"/>
                    <a:pt x="597879" y="46594"/>
                    <a:pt x="596040" y="47301"/>
                  </a:cubicBezTo>
                  <a:cubicBezTo>
                    <a:pt x="587108" y="50766"/>
                    <a:pt x="578246" y="54773"/>
                    <a:pt x="568984" y="57059"/>
                  </a:cubicBezTo>
                  <a:cubicBezTo>
                    <a:pt x="543153" y="63469"/>
                    <a:pt x="516875" y="68207"/>
                    <a:pt x="491256" y="75348"/>
                  </a:cubicBezTo>
                  <a:cubicBezTo>
                    <a:pt x="470681" y="81098"/>
                    <a:pt x="450718" y="89182"/>
                    <a:pt x="430662" y="96701"/>
                  </a:cubicBezTo>
                  <a:cubicBezTo>
                    <a:pt x="424676" y="98939"/>
                    <a:pt x="419231" y="102215"/>
                    <a:pt x="420150" y="110724"/>
                  </a:cubicBezTo>
                  <a:cubicBezTo>
                    <a:pt x="420433" y="113340"/>
                    <a:pt x="417322" y="117016"/>
                    <a:pt x="414824" y="119090"/>
                  </a:cubicBezTo>
                  <a:cubicBezTo>
                    <a:pt x="409333" y="123639"/>
                    <a:pt x="403535" y="128023"/>
                    <a:pt x="397336" y="131511"/>
                  </a:cubicBezTo>
                  <a:cubicBezTo>
                    <a:pt x="367499" y="148244"/>
                    <a:pt x="336130" y="159911"/>
                    <a:pt x="301414" y="161513"/>
                  </a:cubicBezTo>
                  <a:cubicBezTo>
                    <a:pt x="291774" y="161961"/>
                    <a:pt x="282465" y="165261"/>
                    <a:pt x="277845" y="175536"/>
                  </a:cubicBezTo>
                  <a:cubicBezTo>
                    <a:pt x="275159" y="181523"/>
                    <a:pt x="272825" y="187980"/>
                    <a:pt x="268842" y="193047"/>
                  </a:cubicBezTo>
                  <a:cubicBezTo>
                    <a:pt x="242870" y="225949"/>
                    <a:pt x="210912" y="252628"/>
                    <a:pt x="178081" y="278270"/>
                  </a:cubicBezTo>
                  <a:cubicBezTo>
                    <a:pt x="167405" y="286613"/>
                    <a:pt x="155668" y="293637"/>
                    <a:pt x="144001" y="300589"/>
                  </a:cubicBezTo>
                  <a:cubicBezTo>
                    <a:pt x="140914" y="302428"/>
                    <a:pt x="136342" y="301744"/>
                    <a:pt x="132429" y="302239"/>
                  </a:cubicBezTo>
                  <a:cubicBezTo>
                    <a:pt x="133160" y="298162"/>
                    <a:pt x="132688" y="293165"/>
                    <a:pt x="134904" y="290172"/>
                  </a:cubicBezTo>
                  <a:cubicBezTo>
                    <a:pt x="140277" y="282866"/>
                    <a:pt x="146335" y="275843"/>
                    <a:pt x="153099" y="269833"/>
                  </a:cubicBezTo>
                  <a:cubicBezTo>
                    <a:pt x="175465" y="249894"/>
                    <a:pt x="199057" y="231299"/>
                    <a:pt x="220645" y="210559"/>
                  </a:cubicBezTo>
                  <a:cubicBezTo>
                    <a:pt x="243271" y="188805"/>
                    <a:pt x="264223" y="165284"/>
                    <a:pt x="285599" y="142258"/>
                  </a:cubicBezTo>
                  <a:cubicBezTo>
                    <a:pt x="288404" y="139241"/>
                    <a:pt x="290148" y="134645"/>
                    <a:pt x="290949" y="130521"/>
                  </a:cubicBezTo>
                  <a:cubicBezTo>
                    <a:pt x="291468" y="127834"/>
                    <a:pt x="290266" y="123285"/>
                    <a:pt x="288263" y="122060"/>
                  </a:cubicBezTo>
                  <a:cubicBezTo>
                    <a:pt x="286377" y="120882"/>
                    <a:pt x="281899" y="122107"/>
                    <a:pt x="279613" y="123757"/>
                  </a:cubicBezTo>
                  <a:cubicBezTo>
                    <a:pt x="273415" y="128211"/>
                    <a:pt x="267782" y="133491"/>
                    <a:pt x="261913" y="138393"/>
                  </a:cubicBezTo>
                  <a:cubicBezTo>
                    <a:pt x="256045" y="143295"/>
                    <a:pt x="250435" y="148598"/>
                    <a:pt x="244166" y="152934"/>
                  </a:cubicBezTo>
                  <a:cubicBezTo>
                    <a:pt x="238557" y="156823"/>
                    <a:pt x="231439" y="157978"/>
                    <a:pt x="226160" y="153194"/>
                  </a:cubicBezTo>
                  <a:cubicBezTo>
                    <a:pt x="216214" y="144190"/>
                    <a:pt x="206740" y="146736"/>
                    <a:pt x="198161" y="153759"/>
                  </a:cubicBezTo>
                  <a:cubicBezTo>
                    <a:pt x="177727" y="170516"/>
                    <a:pt x="157317" y="187415"/>
                    <a:pt x="137921" y="205350"/>
                  </a:cubicBezTo>
                  <a:cubicBezTo>
                    <a:pt x="101555" y="238982"/>
                    <a:pt x="66108" y="273580"/>
                    <a:pt x="29860" y="307353"/>
                  </a:cubicBezTo>
                  <a:cubicBezTo>
                    <a:pt x="22342" y="314377"/>
                    <a:pt x="13056" y="319491"/>
                    <a:pt x="4642" y="325548"/>
                  </a:cubicBezTo>
                  <a:cubicBezTo>
                    <a:pt x="-1768" y="330168"/>
                    <a:pt x="-1509" y="332901"/>
                    <a:pt x="5231" y="336790"/>
                  </a:cubicBezTo>
                  <a:cubicBezTo>
                    <a:pt x="11595" y="340443"/>
                    <a:pt x="17982" y="340962"/>
                    <a:pt x="24157" y="336932"/>
                  </a:cubicBezTo>
                  <a:cubicBezTo>
                    <a:pt x="32641" y="331417"/>
                    <a:pt x="41833" y="326514"/>
                    <a:pt x="49021" y="319585"/>
                  </a:cubicBezTo>
                  <a:cubicBezTo>
                    <a:pt x="73249" y="296206"/>
                    <a:pt x="96323" y="271648"/>
                    <a:pt x="120598" y="248339"/>
                  </a:cubicBezTo>
                  <a:cubicBezTo>
                    <a:pt x="141809" y="227976"/>
                    <a:pt x="163893" y="208508"/>
                    <a:pt x="185929" y="189017"/>
                  </a:cubicBezTo>
                  <a:cubicBezTo>
                    <a:pt x="191727" y="183879"/>
                    <a:pt x="198727" y="180226"/>
                    <a:pt x="207070" y="185765"/>
                  </a:cubicBezTo>
                  <a:cubicBezTo>
                    <a:pt x="207565" y="185176"/>
                    <a:pt x="208036" y="184610"/>
                    <a:pt x="208531" y="184021"/>
                  </a:cubicBezTo>
                  <a:cubicBezTo>
                    <a:pt x="206740" y="179849"/>
                    <a:pt x="204949" y="175678"/>
                    <a:pt x="203134" y="171530"/>
                  </a:cubicBezTo>
                  <a:cubicBezTo>
                    <a:pt x="201249" y="167287"/>
                    <a:pt x="201696" y="162597"/>
                    <a:pt x="206151" y="161702"/>
                  </a:cubicBezTo>
                  <a:cubicBezTo>
                    <a:pt x="210794" y="160783"/>
                    <a:pt x="216238" y="161914"/>
                    <a:pt x="220739" y="163705"/>
                  </a:cubicBezTo>
                  <a:cubicBezTo>
                    <a:pt x="221753" y="164106"/>
                    <a:pt x="220787" y="171035"/>
                    <a:pt x="219726" y="174664"/>
                  </a:cubicBezTo>
                  <a:cubicBezTo>
                    <a:pt x="218925" y="177351"/>
                    <a:pt x="216780" y="179826"/>
                    <a:pt x="214777" y="181970"/>
                  </a:cubicBezTo>
                  <a:cubicBezTo>
                    <a:pt x="199269" y="198633"/>
                    <a:pt x="184232" y="215814"/>
                    <a:pt x="167923" y="231699"/>
                  </a:cubicBezTo>
                  <a:cubicBezTo>
                    <a:pt x="123002" y="275442"/>
                    <a:pt x="77916" y="318996"/>
                    <a:pt x="39028" y="368372"/>
                  </a:cubicBezTo>
                  <a:cubicBezTo>
                    <a:pt x="26702" y="384021"/>
                    <a:pt x="16143" y="401131"/>
                    <a:pt x="5420" y="417983"/>
                  </a:cubicBezTo>
                  <a:cubicBezTo>
                    <a:pt x="3558" y="420929"/>
                    <a:pt x="4878" y="425902"/>
                    <a:pt x="4736" y="429932"/>
                  </a:cubicBezTo>
                  <a:cubicBezTo>
                    <a:pt x="9379" y="428306"/>
                    <a:pt x="14258" y="427127"/>
                    <a:pt x="18571" y="424841"/>
                  </a:cubicBezTo>
                  <a:cubicBezTo>
                    <a:pt x="20197" y="423946"/>
                    <a:pt x="21376" y="420670"/>
                    <a:pt x="21541" y="418383"/>
                  </a:cubicBezTo>
                  <a:close/>
                  <a:moveTo>
                    <a:pt x="498161" y="87203"/>
                  </a:moveTo>
                  <a:cubicBezTo>
                    <a:pt x="508319" y="78694"/>
                    <a:pt x="545015" y="76691"/>
                    <a:pt x="557954" y="84304"/>
                  </a:cubicBezTo>
                  <a:cubicBezTo>
                    <a:pt x="546712" y="95828"/>
                    <a:pt x="533632" y="102192"/>
                    <a:pt x="518831" y="104784"/>
                  </a:cubicBezTo>
                  <a:cubicBezTo>
                    <a:pt x="513410" y="105727"/>
                    <a:pt x="507329" y="105680"/>
                    <a:pt x="502144" y="104101"/>
                  </a:cubicBezTo>
                  <a:cubicBezTo>
                    <a:pt x="498916" y="103111"/>
                    <a:pt x="495922" y="98704"/>
                    <a:pt x="494650" y="95192"/>
                  </a:cubicBezTo>
                  <a:cubicBezTo>
                    <a:pt x="493895" y="93142"/>
                    <a:pt x="496064" y="88947"/>
                    <a:pt x="498161" y="8720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gf150442450_0_0"/>
            <p:cNvSpPr/>
            <p:nvPr/>
          </p:nvSpPr>
          <p:spPr>
            <a:xfrm>
              <a:off x="437812" y="2880888"/>
              <a:ext cx="459214" cy="631201"/>
            </a:xfrm>
            <a:custGeom>
              <a:rect b="b" l="l" r="r" t="t"/>
              <a:pathLst>
                <a:path extrusionOk="0" h="631201" w="459214">
                  <a:moveTo>
                    <a:pt x="119444" y="78172"/>
                  </a:moveTo>
                  <a:cubicBezTo>
                    <a:pt x="124488" y="60284"/>
                    <a:pt x="132595" y="43762"/>
                    <a:pt x="147066" y="30776"/>
                  </a:cubicBezTo>
                  <a:cubicBezTo>
                    <a:pt x="151874" y="26463"/>
                    <a:pt x="154844" y="19298"/>
                    <a:pt x="156706" y="12888"/>
                  </a:cubicBezTo>
                  <a:cubicBezTo>
                    <a:pt x="157625" y="9753"/>
                    <a:pt x="155103" y="4144"/>
                    <a:pt x="152322" y="1787"/>
                  </a:cubicBezTo>
                  <a:cubicBezTo>
                    <a:pt x="148339" y="-1583"/>
                    <a:pt x="143460" y="67"/>
                    <a:pt x="140231" y="4615"/>
                  </a:cubicBezTo>
                  <a:cubicBezTo>
                    <a:pt x="137804" y="8033"/>
                    <a:pt x="134811" y="11191"/>
                    <a:pt x="132972" y="14915"/>
                  </a:cubicBezTo>
                  <a:cubicBezTo>
                    <a:pt x="119256" y="42513"/>
                    <a:pt x="105068" y="69947"/>
                    <a:pt x="92388" y="98016"/>
                  </a:cubicBezTo>
                  <a:cubicBezTo>
                    <a:pt x="83267" y="118191"/>
                    <a:pt x="75183" y="138907"/>
                    <a:pt x="72190" y="161274"/>
                  </a:cubicBezTo>
                  <a:cubicBezTo>
                    <a:pt x="71695" y="165044"/>
                    <a:pt x="66793" y="169499"/>
                    <a:pt x="62880" y="171196"/>
                  </a:cubicBezTo>
                  <a:cubicBezTo>
                    <a:pt x="58992" y="172893"/>
                    <a:pt x="53689" y="172068"/>
                    <a:pt x="49164" y="171408"/>
                  </a:cubicBezTo>
                  <a:cubicBezTo>
                    <a:pt x="33255" y="169004"/>
                    <a:pt x="28282" y="171266"/>
                    <a:pt x="23639" y="187081"/>
                  </a:cubicBezTo>
                  <a:cubicBezTo>
                    <a:pt x="18077" y="205982"/>
                    <a:pt x="13434" y="225167"/>
                    <a:pt x="9192" y="244422"/>
                  </a:cubicBezTo>
                  <a:cubicBezTo>
                    <a:pt x="5586" y="260779"/>
                    <a:pt x="2758" y="277347"/>
                    <a:pt x="283" y="293939"/>
                  </a:cubicBezTo>
                  <a:cubicBezTo>
                    <a:pt x="-660" y="300350"/>
                    <a:pt x="472" y="307279"/>
                    <a:pt x="7990" y="309777"/>
                  </a:cubicBezTo>
                  <a:cubicBezTo>
                    <a:pt x="13151" y="311497"/>
                    <a:pt x="18737" y="306383"/>
                    <a:pt x="20505" y="296862"/>
                  </a:cubicBezTo>
                  <a:cubicBezTo>
                    <a:pt x="22461" y="286232"/>
                    <a:pt x="22249" y="275202"/>
                    <a:pt x="23969" y="264502"/>
                  </a:cubicBezTo>
                  <a:cubicBezTo>
                    <a:pt x="26585" y="248240"/>
                    <a:pt x="29084" y="231860"/>
                    <a:pt x="33538" y="216046"/>
                  </a:cubicBezTo>
                  <a:cubicBezTo>
                    <a:pt x="35777" y="208104"/>
                    <a:pt x="41245" y="200538"/>
                    <a:pt x="46878" y="194222"/>
                  </a:cubicBezTo>
                  <a:cubicBezTo>
                    <a:pt x="53948" y="186303"/>
                    <a:pt x="67830" y="187741"/>
                    <a:pt x="73816" y="195660"/>
                  </a:cubicBezTo>
                  <a:cubicBezTo>
                    <a:pt x="79590" y="203319"/>
                    <a:pt x="76809" y="211332"/>
                    <a:pt x="66204" y="218002"/>
                  </a:cubicBezTo>
                  <a:cubicBezTo>
                    <a:pt x="64153" y="219299"/>
                    <a:pt x="61985" y="220854"/>
                    <a:pt x="60712" y="222834"/>
                  </a:cubicBezTo>
                  <a:cubicBezTo>
                    <a:pt x="48692" y="241806"/>
                    <a:pt x="42235" y="262570"/>
                    <a:pt x="41858" y="285054"/>
                  </a:cubicBezTo>
                  <a:cubicBezTo>
                    <a:pt x="41740" y="291653"/>
                    <a:pt x="45628" y="296107"/>
                    <a:pt x="52251" y="296320"/>
                  </a:cubicBezTo>
                  <a:cubicBezTo>
                    <a:pt x="64624" y="296744"/>
                    <a:pt x="73840" y="302919"/>
                    <a:pt x="79779" y="312700"/>
                  </a:cubicBezTo>
                  <a:cubicBezTo>
                    <a:pt x="86119" y="323117"/>
                    <a:pt x="91280" y="334477"/>
                    <a:pt x="95546" y="345931"/>
                  </a:cubicBezTo>
                  <a:cubicBezTo>
                    <a:pt x="100990" y="360543"/>
                    <a:pt x="104384" y="375815"/>
                    <a:pt x="102664" y="391677"/>
                  </a:cubicBezTo>
                  <a:cubicBezTo>
                    <a:pt x="101980" y="398064"/>
                    <a:pt x="99270" y="403437"/>
                    <a:pt x="92529" y="404733"/>
                  </a:cubicBezTo>
                  <a:cubicBezTo>
                    <a:pt x="85412" y="406100"/>
                    <a:pt x="81664" y="401128"/>
                    <a:pt x="79095" y="395424"/>
                  </a:cubicBezTo>
                  <a:cubicBezTo>
                    <a:pt x="78011" y="393020"/>
                    <a:pt x="77799" y="390192"/>
                    <a:pt x="77210" y="387576"/>
                  </a:cubicBezTo>
                  <a:cubicBezTo>
                    <a:pt x="75890" y="381849"/>
                    <a:pt x="75207" y="375862"/>
                    <a:pt x="72968" y="370536"/>
                  </a:cubicBezTo>
                  <a:cubicBezTo>
                    <a:pt x="71907" y="368014"/>
                    <a:pt x="67735" y="365139"/>
                    <a:pt x="65237" y="365375"/>
                  </a:cubicBezTo>
                  <a:cubicBezTo>
                    <a:pt x="63116" y="365563"/>
                    <a:pt x="60288" y="369782"/>
                    <a:pt x="59722" y="372610"/>
                  </a:cubicBezTo>
                  <a:cubicBezTo>
                    <a:pt x="56753" y="387387"/>
                    <a:pt x="60170" y="401528"/>
                    <a:pt x="65237" y="415339"/>
                  </a:cubicBezTo>
                  <a:cubicBezTo>
                    <a:pt x="72614" y="435396"/>
                    <a:pt x="85624" y="436268"/>
                    <a:pt x="95617" y="420218"/>
                  </a:cubicBezTo>
                  <a:cubicBezTo>
                    <a:pt x="98963" y="414868"/>
                    <a:pt x="103064" y="414467"/>
                    <a:pt x="107047" y="418615"/>
                  </a:cubicBezTo>
                  <a:cubicBezTo>
                    <a:pt x="113364" y="425167"/>
                    <a:pt x="120081" y="431648"/>
                    <a:pt x="124936" y="439237"/>
                  </a:cubicBezTo>
                  <a:cubicBezTo>
                    <a:pt x="136649" y="457550"/>
                    <a:pt x="147160" y="476617"/>
                    <a:pt x="158520" y="495165"/>
                  </a:cubicBezTo>
                  <a:cubicBezTo>
                    <a:pt x="182041" y="533581"/>
                    <a:pt x="210795" y="567331"/>
                    <a:pt x="252558" y="586280"/>
                  </a:cubicBezTo>
                  <a:cubicBezTo>
                    <a:pt x="287533" y="602141"/>
                    <a:pt x="323616" y="615716"/>
                    <a:pt x="359746" y="628867"/>
                  </a:cubicBezTo>
                  <a:cubicBezTo>
                    <a:pt x="379237" y="635962"/>
                    <a:pt x="402263" y="626181"/>
                    <a:pt x="412704" y="609070"/>
                  </a:cubicBezTo>
                  <a:cubicBezTo>
                    <a:pt x="406741" y="606548"/>
                    <a:pt x="408650" y="602612"/>
                    <a:pt x="411384" y="599101"/>
                  </a:cubicBezTo>
                  <a:cubicBezTo>
                    <a:pt x="420175" y="587788"/>
                    <a:pt x="429720" y="577017"/>
                    <a:pt x="437969" y="565327"/>
                  </a:cubicBezTo>
                  <a:cubicBezTo>
                    <a:pt x="445605" y="554510"/>
                    <a:pt x="452228" y="542938"/>
                    <a:pt x="458709" y="531366"/>
                  </a:cubicBezTo>
                  <a:cubicBezTo>
                    <a:pt x="459982" y="529103"/>
                    <a:pt x="458473" y="525309"/>
                    <a:pt x="458261" y="522245"/>
                  </a:cubicBezTo>
                  <a:cubicBezTo>
                    <a:pt x="455315" y="522763"/>
                    <a:pt x="451639" y="522363"/>
                    <a:pt x="449518" y="523965"/>
                  </a:cubicBezTo>
                  <a:cubicBezTo>
                    <a:pt x="440467" y="530824"/>
                    <a:pt x="431299" y="537682"/>
                    <a:pt x="423263" y="545624"/>
                  </a:cubicBezTo>
                  <a:cubicBezTo>
                    <a:pt x="409734" y="559011"/>
                    <a:pt x="396277" y="572846"/>
                    <a:pt x="389159" y="590946"/>
                  </a:cubicBezTo>
                  <a:cubicBezTo>
                    <a:pt x="386873" y="596791"/>
                    <a:pt x="383998" y="598464"/>
                    <a:pt x="378436" y="598417"/>
                  </a:cubicBezTo>
                  <a:cubicBezTo>
                    <a:pt x="340491" y="598111"/>
                    <a:pt x="304502" y="589956"/>
                    <a:pt x="271082" y="571597"/>
                  </a:cubicBezTo>
                  <a:cubicBezTo>
                    <a:pt x="223592" y="545530"/>
                    <a:pt x="187934" y="507373"/>
                    <a:pt x="159982" y="461651"/>
                  </a:cubicBezTo>
                  <a:cubicBezTo>
                    <a:pt x="124818" y="404121"/>
                    <a:pt x="105280" y="341500"/>
                    <a:pt x="101108" y="274213"/>
                  </a:cubicBezTo>
                  <a:cubicBezTo>
                    <a:pt x="99953" y="255452"/>
                    <a:pt x="100802" y="236574"/>
                    <a:pt x="99435" y="217837"/>
                  </a:cubicBezTo>
                  <a:cubicBezTo>
                    <a:pt x="98492" y="204828"/>
                    <a:pt x="98327" y="190145"/>
                    <a:pt x="78412" y="186986"/>
                  </a:cubicBezTo>
                  <a:cubicBezTo>
                    <a:pt x="81829" y="183428"/>
                    <a:pt x="83880" y="180835"/>
                    <a:pt x="86378" y="178785"/>
                  </a:cubicBezTo>
                  <a:cubicBezTo>
                    <a:pt x="91539" y="174542"/>
                    <a:pt x="97243" y="170937"/>
                    <a:pt x="102074" y="166388"/>
                  </a:cubicBezTo>
                  <a:cubicBezTo>
                    <a:pt x="104031" y="164549"/>
                    <a:pt x="105044" y="160944"/>
                    <a:pt x="105138" y="158115"/>
                  </a:cubicBezTo>
                  <a:cubicBezTo>
                    <a:pt x="105280" y="153520"/>
                    <a:pt x="103111" y="148641"/>
                    <a:pt x="104031" y="144304"/>
                  </a:cubicBezTo>
                  <a:cubicBezTo>
                    <a:pt x="108744" y="122150"/>
                    <a:pt x="113293" y="99949"/>
                    <a:pt x="119444" y="78172"/>
                  </a:cubicBezTo>
                  <a:close/>
                  <a:moveTo>
                    <a:pt x="68631" y="277583"/>
                  </a:moveTo>
                  <a:cubicBezTo>
                    <a:pt x="63917" y="263253"/>
                    <a:pt x="64719" y="249678"/>
                    <a:pt x="68230" y="235113"/>
                  </a:cubicBezTo>
                  <a:cubicBezTo>
                    <a:pt x="77116" y="244422"/>
                    <a:pt x="77210" y="267873"/>
                    <a:pt x="68631" y="27758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 name="Google Shape;227;gf150442450_0_0"/>
            <p:cNvSpPr/>
            <p:nvPr/>
          </p:nvSpPr>
          <p:spPr>
            <a:xfrm>
              <a:off x="406776" y="3394388"/>
              <a:ext cx="471525" cy="358476"/>
            </a:xfrm>
            <a:custGeom>
              <a:rect b="b" l="l" r="r" t="t"/>
              <a:pathLst>
                <a:path extrusionOk="0" h="358476" w="471525">
                  <a:moveTo>
                    <a:pt x="200798" y="236672"/>
                  </a:moveTo>
                  <a:cubicBezTo>
                    <a:pt x="196296" y="236272"/>
                    <a:pt x="190781" y="237497"/>
                    <a:pt x="187458" y="235329"/>
                  </a:cubicBezTo>
                  <a:cubicBezTo>
                    <a:pt x="177206" y="228659"/>
                    <a:pt x="167355" y="221164"/>
                    <a:pt x="158234" y="213010"/>
                  </a:cubicBezTo>
                  <a:cubicBezTo>
                    <a:pt x="154015" y="209239"/>
                    <a:pt x="151399" y="203418"/>
                    <a:pt x="148877" y="198138"/>
                  </a:cubicBezTo>
                  <a:cubicBezTo>
                    <a:pt x="146143" y="192435"/>
                    <a:pt x="145106" y="185836"/>
                    <a:pt x="141995" y="180415"/>
                  </a:cubicBezTo>
                  <a:cubicBezTo>
                    <a:pt x="135467" y="169079"/>
                    <a:pt x="127736" y="158449"/>
                    <a:pt x="121067" y="147184"/>
                  </a:cubicBezTo>
                  <a:cubicBezTo>
                    <a:pt x="111404" y="130875"/>
                    <a:pt x="101316" y="114707"/>
                    <a:pt x="93138" y="97667"/>
                  </a:cubicBezTo>
                  <a:cubicBezTo>
                    <a:pt x="85714" y="82159"/>
                    <a:pt x="81236" y="65284"/>
                    <a:pt x="74284" y="49517"/>
                  </a:cubicBezTo>
                  <a:cubicBezTo>
                    <a:pt x="67425" y="33985"/>
                    <a:pt x="59200" y="19020"/>
                    <a:pt x="51281" y="3959"/>
                  </a:cubicBezTo>
                  <a:cubicBezTo>
                    <a:pt x="50338" y="2168"/>
                    <a:pt x="47628" y="1296"/>
                    <a:pt x="45742" y="0"/>
                  </a:cubicBezTo>
                  <a:cubicBezTo>
                    <a:pt x="44375" y="2121"/>
                    <a:pt x="42136" y="4148"/>
                    <a:pt x="41830" y="6411"/>
                  </a:cubicBezTo>
                  <a:cubicBezTo>
                    <a:pt x="41359" y="9993"/>
                    <a:pt x="41806" y="13835"/>
                    <a:pt x="42514" y="17417"/>
                  </a:cubicBezTo>
                  <a:cubicBezTo>
                    <a:pt x="47604" y="43625"/>
                    <a:pt x="58116" y="68018"/>
                    <a:pt x="70819" y="91115"/>
                  </a:cubicBezTo>
                  <a:cubicBezTo>
                    <a:pt x="91394" y="128541"/>
                    <a:pt x="114114" y="164766"/>
                    <a:pt x="135349" y="201838"/>
                  </a:cubicBezTo>
                  <a:cubicBezTo>
                    <a:pt x="143291" y="215697"/>
                    <a:pt x="149608" y="230497"/>
                    <a:pt x="156584" y="244898"/>
                  </a:cubicBezTo>
                  <a:cubicBezTo>
                    <a:pt x="159035" y="249965"/>
                    <a:pt x="156702" y="254136"/>
                    <a:pt x="152247" y="255810"/>
                  </a:cubicBezTo>
                  <a:cubicBezTo>
                    <a:pt x="150032" y="256635"/>
                    <a:pt x="146355" y="254443"/>
                    <a:pt x="143716" y="252934"/>
                  </a:cubicBezTo>
                  <a:cubicBezTo>
                    <a:pt x="141901" y="251897"/>
                    <a:pt x="140581" y="249800"/>
                    <a:pt x="139308" y="248009"/>
                  </a:cubicBezTo>
                  <a:cubicBezTo>
                    <a:pt x="125780" y="228801"/>
                    <a:pt x="111946" y="209781"/>
                    <a:pt x="98912" y="190243"/>
                  </a:cubicBezTo>
                  <a:cubicBezTo>
                    <a:pt x="72186" y="150153"/>
                    <a:pt x="45625" y="109970"/>
                    <a:pt x="31154" y="63257"/>
                  </a:cubicBezTo>
                  <a:cubicBezTo>
                    <a:pt x="28962" y="56187"/>
                    <a:pt x="24295" y="49611"/>
                    <a:pt x="19699" y="43625"/>
                  </a:cubicBezTo>
                  <a:cubicBezTo>
                    <a:pt x="15410" y="38039"/>
                    <a:pt x="8952" y="39453"/>
                    <a:pt x="3343" y="41975"/>
                  </a:cubicBezTo>
                  <a:cubicBezTo>
                    <a:pt x="-2973" y="44803"/>
                    <a:pt x="1552" y="49682"/>
                    <a:pt x="1811" y="53641"/>
                  </a:cubicBezTo>
                  <a:cubicBezTo>
                    <a:pt x="1929" y="55527"/>
                    <a:pt x="3060" y="57365"/>
                    <a:pt x="3744" y="59227"/>
                  </a:cubicBezTo>
                  <a:cubicBezTo>
                    <a:pt x="16848" y="94579"/>
                    <a:pt x="34430" y="127716"/>
                    <a:pt x="54486" y="159510"/>
                  </a:cubicBezTo>
                  <a:cubicBezTo>
                    <a:pt x="63843" y="174334"/>
                    <a:pt x="74307" y="188475"/>
                    <a:pt x="84041" y="203088"/>
                  </a:cubicBezTo>
                  <a:cubicBezTo>
                    <a:pt x="85903" y="205869"/>
                    <a:pt x="88566" y="210182"/>
                    <a:pt x="87623" y="212397"/>
                  </a:cubicBezTo>
                  <a:cubicBezTo>
                    <a:pt x="84182" y="220410"/>
                    <a:pt x="89791" y="224299"/>
                    <a:pt x="93845" y="228659"/>
                  </a:cubicBezTo>
                  <a:cubicBezTo>
                    <a:pt x="102448" y="237898"/>
                    <a:pt x="111663" y="246547"/>
                    <a:pt x="120289" y="255763"/>
                  </a:cubicBezTo>
                  <a:cubicBezTo>
                    <a:pt x="126369" y="262244"/>
                    <a:pt x="132497" y="268819"/>
                    <a:pt x="137541" y="276078"/>
                  </a:cubicBezTo>
                  <a:cubicBezTo>
                    <a:pt x="144093" y="285459"/>
                    <a:pt x="142867" y="290125"/>
                    <a:pt x="133911" y="297290"/>
                  </a:cubicBezTo>
                  <a:cubicBezTo>
                    <a:pt x="127289" y="302593"/>
                    <a:pt x="126228" y="307448"/>
                    <a:pt x="131932" y="313599"/>
                  </a:cubicBezTo>
                  <a:cubicBezTo>
                    <a:pt x="137423" y="319538"/>
                    <a:pt x="143763" y="324865"/>
                    <a:pt x="150315" y="329625"/>
                  </a:cubicBezTo>
                  <a:cubicBezTo>
                    <a:pt x="156937" y="334433"/>
                    <a:pt x="161415" y="332760"/>
                    <a:pt x="161934" y="324676"/>
                  </a:cubicBezTo>
                  <a:cubicBezTo>
                    <a:pt x="162994" y="308178"/>
                    <a:pt x="162664" y="291586"/>
                    <a:pt x="162994" y="275041"/>
                  </a:cubicBezTo>
                  <a:cubicBezTo>
                    <a:pt x="163042" y="272213"/>
                    <a:pt x="163489" y="269385"/>
                    <a:pt x="163725" y="266557"/>
                  </a:cubicBezTo>
                  <a:cubicBezTo>
                    <a:pt x="167025" y="266958"/>
                    <a:pt x="170937" y="266345"/>
                    <a:pt x="173506" y="267924"/>
                  </a:cubicBezTo>
                  <a:cubicBezTo>
                    <a:pt x="182745" y="273604"/>
                    <a:pt x="191960" y="279496"/>
                    <a:pt x="200421" y="286236"/>
                  </a:cubicBezTo>
                  <a:cubicBezTo>
                    <a:pt x="225403" y="306199"/>
                    <a:pt x="251281" y="324818"/>
                    <a:pt x="279752" y="339501"/>
                  </a:cubicBezTo>
                  <a:cubicBezTo>
                    <a:pt x="296579" y="348174"/>
                    <a:pt x="314326" y="354325"/>
                    <a:pt x="333487" y="354301"/>
                  </a:cubicBezTo>
                  <a:cubicBezTo>
                    <a:pt x="338083" y="354301"/>
                    <a:pt x="342679" y="351167"/>
                    <a:pt x="347275" y="349446"/>
                  </a:cubicBezTo>
                  <a:cubicBezTo>
                    <a:pt x="344517" y="345628"/>
                    <a:pt x="342184" y="341386"/>
                    <a:pt x="338884" y="338086"/>
                  </a:cubicBezTo>
                  <a:cubicBezTo>
                    <a:pt x="335208" y="334410"/>
                    <a:pt x="330706" y="331582"/>
                    <a:pt x="326535" y="328376"/>
                  </a:cubicBezTo>
                  <a:cubicBezTo>
                    <a:pt x="326794" y="327434"/>
                    <a:pt x="327053" y="326491"/>
                    <a:pt x="327312" y="325548"/>
                  </a:cubicBezTo>
                  <a:cubicBezTo>
                    <a:pt x="332992" y="324959"/>
                    <a:pt x="338672" y="323781"/>
                    <a:pt x="344352" y="323898"/>
                  </a:cubicBezTo>
                  <a:cubicBezTo>
                    <a:pt x="358941" y="324181"/>
                    <a:pt x="373742" y="324087"/>
                    <a:pt x="382957" y="338935"/>
                  </a:cubicBezTo>
                  <a:cubicBezTo>
                    <a:pt x="384748" y="341810"/>
                    <a:pt x="388684" y="343625"/>
                    <a:pt x="391960" y="345204"/>
                  </a:cubicBezTo>
                  <a:cubicBezTo>
                    <a:pt x="408151" y="353052"/>
                    <a:pt x="425474" y="356941"/>
                    <a:pt x="443268" y="358284"/>
                  </a:cubicBezTo>
                  <a:cubicBezTo>
                    <a:pt x="450574" y="358827"/>
                    <a:pt x="458069" y="358143"/>
                    <a:pt x="465351" y="357177"/>
                  </a:cubicBezTo>
                  <a:cubicBezTo>
                    <a:pt x="467732" y="356870"/>
                    <a:pt x="471244" y="354066"/>
                    <a:pt x="471503" y="352039"/>
                  </a:cubicBezTo>
                  <a:cubicBezTo>
                    <a:pt x="471786" y="349894"/>
                    <a:pt x="469358" y="346406"/>
                    <a:pt x="467166" y="345133"/>
                  </a:cubicBezTo>
                  <a:cubicBezTo>
                    <a:pt x="462783" y="342541"/>
                    <a:pt x="457880" y="339948"/>
                    <a:pt x="452931" y="339312"/>
                  </a:cubicBezTo>
                  <a:cubicBezTo>
                    <a:pt x="437282" y="337285"/>
                    <a:pt x="421491" y="336225"/>
                    <a:pt x="405771" y="334645"/>
                  </a:cubicBezTo>
                  <a:cubicBezTo>
                    <a:pt x="402872" y="334363"/>
                    <a:pt x="400044" y="333467"/>
                    <a:pt x="397192" y="332854"/>
                  </a:cubicBezTo>
                  <a:cubicBezTo>
                    <a:pt x="397145" y="332147"/>
                    <a:pt x="397098" y="331440"/>
                    <a:pt x="397027" y="330733"/>
                  </a:cubicBezTo>
                  <a:cubicBezTo>
                    <a:pt x="407020" y="325595"/>
                    <a:pt x="417037" y="320457"/>
                    <a:pt x="427030" y="315320"/>
                  </a:cubicBezTo>
                  <a:cubicBezTo>
                    <a:pt x="426817" y="314565"/>
                    <a:pt x="426629" y="313835"/>
                    <a:pt x="426417" y="313081"/>
                  </a:cubicBezTo>
                  <a:cubicBezTo>
                    <a:pt x="423636" y="312350"/>
                    <a:pt x="420878" y="311195"/>
                    <a:pt x="418074" y="310959"/>
                  </a:cubicBezTo>
                  <a:cubicBezTo>
                    <a:pt x="403791" y="309757"/>
                    <a:pt x="389462" y="308980"/>
                    <a:pt x="375179" y="307707"/>
                  </a:cubicBezTo>
                  <a:cubicBezTo>
                    <a:pt x="364621" y="306764"/>
                    <a:pt x="353992" y="305751"/>
                    <a:pt x="343574" y="303889"/>
                  </a:cubicBezTo>
                  <a:cubicBezTo>
                    <a:pt x="333959" y="302169"/>
                    <a:pt x="329976" y="297549"/>
                    <a:pt x="330188" y="290691"/>
                  </a:cubicBezTo>
                  <a:cubicBezTo>
                    <a:pt x="330353" y="285199"/>
                    <a:pt x="335349" y="281381"/>
                    <a:pt x="344729" y="280839"/>
                  </a:cubicBezTo>
                  <a:cubicBezTo>
                    <a:pt x="351611" y="280439"/>
                    <a:pt x="358540" y="281381"/>
                    <a:pt x="365446" y="281405"/>
                  </a:cubicBezTo>
                  <a:cubicBezTo>
                    <a:pt x="368887" y="281428"/>
                    <a:pt x="372328" y="280721"/>
                    <a:pt x="376476" y="280250"/>
                  </a:cubicBezTo>
                  <a:cubicBezTo>
                    <a:pt x="375533" y="277634"/>
                    <a:pt x="375486" y="277092"/>
                    <a:pt x="375203" y="276738"/>
                  </a:cubicBezTo>
                  <a:cubicBezTo>
                    <a:pt x="364857" y="263823"/>
                    <a:pt x="330989" y="255503"/>
                    <a:pt x="316141" y="262645"/>
                  </a:cubicBezTo>
                  <a:cubicBezTo>
                    <a:pt x="313713" y="263823"/>
                    <a:pt x="311286" y="267028"/>
                    <a:pt x="310697" y="269691"/>
                  </a:cubicBezTo>
                  <a:cubicBezTo>
                    <a:pt x="308175" y="281098"/>
                    <a:pt x="303603" y="284280"/>
                    <a:pt x="292337" y="281476"/>
                  </a:cubicBezTo>
                  <a:cubicBezTo>
                    <a:pt x="276334" y="277516"/>
                    <a:pt x="263513" y="267830"/>
                    <a:pt x="250197" y="258803"/>
                  </a:cubicBezTo>
                  <a:cubicBezTo>
                    <a:pt x="239214" y="251355"/>
                    <a:pt x="227736" y="244521"/>
                    <a:pt x="215929" y="238440"/>
                  </a:cubicBezTo>
                  <a:cubicBezTo>
                    <a:pt x="211710" y="236295"/>
                    <a:pt x="205912" y="237144"/>
                    <a:pt x="200798" y="236672"/>
                  </a:cubicBezTo>
                  <a:close/>
                  <a:moveTo>
                    <a:pt x="306831" y="306717"/>
                  </a:moveTo>
                  <a:cubicBezTo>
                    <a:pt x="307868" y="307401"/>
                    <a:pt x="308811" y="308202"/>
                    <a:pt x="309777" y="308980"/>
                  </a:cubicBezTo>
                  <a:cubicBezTo>
                    <a:pt x="320454" y="317488"/>
                    <a:pt x="319676" y="328070"/>
                    <a:pt x="307374" y="334551"/>
                  </a:cubicBezTo>
                  <a:cubicBezTo>
                    <a:pt x="305111" y="335753"/>
                    <a:pt x="300421" y="334975"/>
                    <a:pt x="298347" y="333279"/>
                  </a:cubicBezTo>
                  <a:cubicBezTo>
                    <a:pt x="294623" y="330238"/>
                    <a:pt x="292031" y="325807"/>
                    <a:pt x="289014" y="321919"/>
                  </a:cubicBezTo>
                  <a:cubicBezTo>
                    <a:pt x="285314" y="317134"/>
                    <a:pt x="280529" y="313269"/>
                    <a:pt x="274496" y="315272"/>
                  </a:cubicBezTo>
                  <a:cubicBezTo>
                    <a:pt x="266200" y="318030"/>
                    <a:pt x="259436" y="315107"/>
                    <a:pt x="254109" y="310158"/>
                  </a:cubicBezTo>
                  <a:cubicBezTo>
                    <a:pt x="240039" y="297125"/>
                    <a:pt x="226629" y="283361"/>
                    <a:pt x="213218" y="269621"/>
                  </a:cubicBezTo>
                  <a:cubicBezTo>
                    <a:pt x="210272" y="266604"/>
                    <a:pt x="208387" y="262550"/>
                    <a:pt x="206030" y="258991"/>
                  </a:cubicBezTo>
                  <a:cubicBezTo>
                    <a:pt x="206643" y="258449"/>
                    <a:pt x="207232" y="257907"/>
                    <a:pt x="207845" y="257389"/>
                  </a:cubicBezTo>
                  <a:cubicBezTo>
                    <a:pt x="241241" y="272991"/>
                    <a:pt x="275721" y="286425"/>
                    <a:pt x="306831" y="30671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gf150442450_0_0"/>
            <p:cNvSpPr/>
            <p:nvPr/>
          </p:nvSpPr>
          <p:spPr>
            <a:xfrm>
              <a:off x="425960" y="3624014"/>
              <a:ext cx="499682" cy="282108"/>
            </a:xfrm>
            <a:custGeom>
              <a:rect b="b" l="l" r="r" t="t"/>
              <a:pathLst>
                <a:path extrusionOk="0" h="282108" w="499682">
                  <a:moveTo>
                    <a:pt x="481968" y="218619"/>
                  </a:moveTo>
                  <a:cubicBezTo>
                    <a:pt x="483618" y="222602"/>
                    <a:pt x="485362" y="226302"/>
                    <a:pt x="486658" y="230168"/>
                  </a:cubicBezTo>
                  <a:cubicBezTo>
                    <a:pt x="488921" y="236932"/>
                    <a:pt x="484843" y="245558"/>
                    <a:pt x="477466" y="250201"/>
                  </a:cubicBezTo>
                  <a:cubicBezTo>
                    <a:pt x="469571" y="255173"/>
                    <a:pt x="461888" y="255221"/>
                    <a:pt x="456561" y="248975"/>
                  </a:cubicBezTo>
                  <a:cubicBezTo>
                    <a:pt x="437259" y="226350"/>
                    <a:pt x="411051" y="215579"/>
                    <a:pt x="384113" y="206128"/>
                  </a:cubicBezTo>
                  <a:cubicBezTo>
                    <a:pt x="348407" y="193613"/>
                    <a:pt x="310839" y="190620"/>
                    <a:pt x="273743" y="185411"/>
                  </a:cubicBezTo>
                  <a:cubicBezTo>
                    <a:pt x="256868" y="183055"/>
                    <a:pt x="240983" y="178907"/>
                    <a:pt x="226441" y="169668"/>
                  </a:cubicBezTo>
                  <a:cubicBezTo>
                    <a:pt x="200775" y="153382"/>
                    <a:pt x="175133" y="137026"/>
                    <a:pt x="149019" y="121494"/>
                  </a:cubicBezTo>
                  <a:cubicBezTo>
                    <a:pt x="107351" y="96724"/>
                    <a:pt x="70325" y="66910"/>
                    <a:pt x="40511" y="28235"/>
                  </a:cubicBezTo>
                  <a:cubicBezTo>
                    <a:pt x="32521" y="17865"/>
                    <a:pt x="21209" y="9969"/>
                    <a:pt x="10909" y="1556"/>
                  </a:cubicBezTo>
                  <a:cubicBezTo>
                    <a:pt x="8576" y="-330"/>
                    <a:pt x="4075" y="448"/>
                    <a:pt x="563" y="0"/>
                  </a:cubicBezTo>
                  <a:cubicBezTo>
                    <a:pt x="516" y="3370"/>
                    <a:pt x="-710" y="7283"/>
                    <a:pt x="610" y="9969"/>
                  </a:cubicBezTo>
                  <a:cubicBezTo>
                    <a:pt x="5371" y="19680"/>
                    <a:pt x="10132" y="29602"/>
                    <a:pt x="16448" y="38322"/>
                  </a:cubicBezTo>
                  <a:cubicBezTo>
                    <a:pt x="37400" y="67311"/>
                    <a:pt x="63914" y="90644"/>
                    <a:pt x="92738" y="111549"/>
                  </a:cubicBezTo>
                  <a:cubicBezTo>
                    <a:pt x="99102" y="116168"/>
                    <a:pt x="105230" y="121400"/>
                    <a:pt x="110297" y="127363"/>
                  </a:cubicBezTo>
                  <a:cubicBezTo>
                    <a:pt x="112913" y="130450"/>
                    <a:pt x="112960" y="135730"/>
                    <a:pt x="114162" y="140019"/>
                  </a:cubicBezTo>
                  <a:cubicBezTo>
                    <a:pt x="110014" y="139571"/>
                    <a:pt x="105017" y="140467"/>
                    <a:pt x="101836" y="138463"/>
                  </a:cubicBezTo>
                  <a:cubicBezTo>
                    <a:pt x="88472" y="130073"/>
                    <a:pt x="75463" y="121094"/>
                    <a:pt x="62689" y="111831"/>
                  </a:cubicBezTo>
                  <a:cubicBezTo>
                    <a:pt x="48289" y="101391"/>
                    <a:pt x="34407" y="90243"/>
                    <a:pt x="20030" y="79802"/>
                  </a:cubicBezTo>
                  <a:cubicBezTo>
                    <a:pt x="16943" y="77563"/>
                    <a:pt x="12630" y="77068"/>
                    <a:pt x="8859" y="75772"/>
                  </a:cubicBezTo>
                  <a:cubicBezTo>
                    <a:pt x="8340" y="76432"/>
                    <a:pt x="7846" y="77068"/>
                    <a:pt x="7327" y="77728"/>
                  </a:cubicBezTo>
                  <a:cubicBezTo>
                    <a:pt x="9425" y="81452"/>
                    <a:pt x="10980" y="85671"/>
                    <a:pt x="13738" y="88805"/>
                  </a:cubicBezTo>
                  <a:cubicBezTo>
                    <a:pt x="19936" y="95876"/>
                    <a:pt x="26134" y="103111"/>
                    <a:pt x="33370" y="109027"/>
                  </a:cubicBezTo>
                  <a:cubicBezTo>
                    <a:pt x="70349" y="139241"/>
                    <a:pt x="107421" y="169362"/>
                    <a:pt x="144966" y="198845"/>
                  </a:cubicBezTo>
                  <a:cubicBezTo>
                    <a:pt x="157480" y="208673"/>
                    <a:pt x="172046" y="214447"/>
                    <a:pt x="188590" y="215390"/>
                  </a:cubicBezTo>
                  <a:cubicBezTo>
                    <a:pt x="200304" y="216050"/>
                    <a:pt x="211145" y="220269"/>
                    <a:pt x="218711" y="230568"/>
                  </a:cubicBezTo>
                  <a:cubicBezTo>
                    <a:pt x="223354" y="236884"/>
                    <a:pt x="229646" y="241598"/>
                    <a:pt x="237942" y="241645"/>
                  </a:cubicBezTo>
                  <a:cubicBezTo>
                    <a:pt x="241077" y="241669"/>
                    <a:pt x="244211" y="239878"/>
                    <a:pt x="247346" y="238911"/>
                  </a:cubicBezTo>
                  <a:cubicBezTo>
                    <a:pt x="246215" y="235871"/>
                    <a:pt x="245979" y="231817"/>
                    <a:pt x="243811" y="229979"/>
                  </a:cubicBezTo>
                  <a:cubicBezTo>
                    <a:pt x="233511" y="221188"/>
                    <a:pt x="223306" y="212020"/>
                    <a:pt x="211923" y="204832"/>
                  </a:cubicBezTo>
                  <a:cubicBezTo>
                    <a:pt x="191065" y="191633"/>
                    <a:pt x="169241" y="179991"/>
                    <a:pt x="148147" y="167146"/>
                  </a:cubicBezTo>
                  <a:cubicBezTo>
                    <a:pt x="141925" y="163351"/>
                    <a:pt x="136717" y="157789"/>
                    <a:pt x="131320" y="152722"/>
                  </a:cubicBezTo>
                  <a:cubicBezTo>
                    <a:pt x="130188" y="151662"/>
                    <a:pt x="129411" y="148692"/>
                    <a:pt x="130070" y="147584"/>
                  </a:cubicBezTo>
                  <a:cubicBezTo>
                    <a:pt x="130825" y="146359"/>
                    <a:pt x="133535" y="145557"/>
                    <a:pt x="135185" y="145817"/>
                  </a:cubicBezTo>
                  <a:cubicBezTo>
                    <a:pt x="139545" y="146524"/>
                    <a:pt x="143929" y="147490"/>
                    <a:pt x="148029" y="149069"/>
                  </a:cubicBezTo>
                  <a:cubicBezTo>
                    <a:pt x="184065" y="162833"/>
                    <a:pt x="216802" y="182583"/>
                    <a:pt x="247982" y="205020"/>
                  </a:cubicBezTo>
                  <a:cubicBezTo>
                    <a:pt x="258447" y="212538"/>
                    <a:pt x="267898" y="221023"/>
                    <a:pt x="273672" y="233208"/>
                  </a:cubicBezTo>
                  <a:cubicBezTo>
                    <a:pt x="275722" y="237521"/>
                    <a:pt x="280530" y="241056"/>
                    <a:pt x="284843" y="243696"/>
                  </a:cubicBezTo>
                  <a:cubicBezTo>
                    <a:pt x="298206" y="251921"/>
                    <a:pt x="313007" y="254113"/>
                    <a:pt x="328374" y="251921"/>
                  </a:cubicBezTo>
                  <a:cubicBezTo>
                    <a:pt x="339168" y="250389"/>
                    <a:pt x="343245" y="245723"/>
                    <a:pt x="345084" y="234528"/>
                  </a:cubicBezTo>
                  <a:cubicBezTo>
                    <a:pt x="345956" y="229296"/>
                    <a:pt x="348147" y="224794"/>
                    <a:pt x="353898" y="223969"/>
                  </a:cubicBezTo>
                  <a:cubicBezTo>
                    <a:pt x="369194" y="221706"/>
                    <a:pt x="382722" y="227669"/>
                    <a:pt x="396510" y="232359"/>
                  </a:cubicBezTo>
                  <a:cubicBezTo>
                    <a:pt x="396674" y="233231"/>
                    <a:pt x="396839" y="234080"/>
                    <a:pt x="397004" y="234952"/>
                  </a:cubicBezTo>
                  <a:cubicBezTo>
                    <a:pt x="387082" y="240066"/>
                    <a:pt x="377160" y="245204"/>
                    <a:pt x="367238" y="250318"/>
                  </a:cubicBezTo>
                  <a:cubicBezTo>
                    <a:pt x="367450" y="251049"/>
                    <a:pt x="367686" y="251780"/>
                    <a:pt x="367898" y="252487"/>
                  </a:cubicBezTo>
                  <a:cubicBezTo>
                    <a:pt x="371244" y="252487"/>
                    <a:pt x="374591" y="252628"/>
                    <a:pt x="377914" y="252463"/>
                  </a:cubicBezTo>
                  <a:cubicBezTo>
                    <a:pt x="389274" y="251874"/>
                    <a:pt x="400610" y="250978"/>
                    <a:pt x="411970" y="250601"/>
                  </a:cubicBezTo>
                  <a:cubicBezTo>
                    <a:pt x="429976" y="249988"/>
                    <a:pt x="445696" y="252958"/>
                    <a:pt x="453450" y="272826"/>
                  </a:cubicBezTo>
                  <a:cubicBezTo>
                    <a:pt x="456986" y="281900"/>
                    <a:pt x="466177" y="284587"/>
                    <a:pt x="473059" y="279708"/>
                  </a:cubicBezTo>
                  <a:cubicBezTo>
                    <a:pt x="488473" y="268796"/>
                    <a:pt x="497877" y="253618"/>
                    <a:pt x="499621" y="234645"/>
                  </a:cubicBezTo>
                  <a:cubicBezTo>
                    <a:pt x="500493" y="225548"/>
                    <a:pt x="492079" y="218430"/>
                    <a:pt x="481968" y="218619"/>
                  </a:cubicBezTo>
                  <a:close/>
                  <a:moveTo>
                    <a:pt x="327879" y="234645"/>
                  </a:moveTo>
                  <a:cubicBezTo>
                    <a:pt x="325711" y="234363"/>
                    <a:pt x="324414" y="234433"/>
                    <a:pt x="323283" y="234033"/>
                  </a:cubicBezTo>
                  <a:cubicBezTo>
                    <a:pt x="308953" y="228730"/>
                    <a:pt x="296274" y="220905"/>
                    <a:pt x="286163" y="209333"/>
                  </a:cubicBezTo>
                  <a:cubicBezTo>
                    <a:pt x="284937" y="207943"/>
                    <a:pt x="284985" y="205444"/>
                    <a:pt x="284442" y="203465"/>
                  </a:cubicBezTo>
                  <a:cubicBezTo>
                    <a:pt x="286257" y="203040"/>
                    <a:pt x="288284" y="201886"/>
                    <a:pt x="289863" y="202310"/>
                  </a:cubicBezTo>
                  <a:cubicBezTo>
                    <a:pt x="305135" y="206364"/>
                    <a:pt x="318946" y="213151"/>
                    <a:pt x="329458" y="225312"/>
                  </a:cubicBezTo>
                  <a:cubicBezTo>
                    <a:pt x="330966" y="227033"/>
                    <a:pt x="331155" y="230191"/>
                    <a:pt x="331202" y="232689"/>
                  </a:cubicBezTo>
                  <a:cubicBezTo>
                    <a:pt x="331225" y="233444"/>
                    <a:pt x="328633" y="234245"/>
                    <a:pt x="327879" y="23464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9" name="Google Shape;229;gf150442450_0_0"/>
            <p:cNvSpPr/>
            <p:nvPr/>
          </p:nvSpPr>
          <p:spPr>
            <a:xfrm>
              <a:off x="1023012" y="2543575"/>
              <a:ext cx="418240" cy="362550"/>
            </a:xfrm>
            <a:custGeom>
              <a:rect b="b" l="l" r="r" t="t"/>
              <a:pathLst>
                <a:path extrusionOk="0" h="362550" w="418240">
                  <a:moveTo>
                    <a:pt x="272001" y="124794"/>
                  </a:moveTo>
                  <a:cubicBezTo>
                    <a:pt x="255103" y="112043"/>
                    <a:pt x="237427" y="100047"/>
                    <a:pt x="216757" y="93613"/>
                  </a:cubicBezTo>
                  <a:cubicBezTo>
                    <a:pt x="209569" y="91374"/>
                    <a:pt x="203865" y="92647"/>
                    <a:pt x="197502" y="97101"/>
                  </a:cubicBezTo>
                  <a:cubicBezTo>
                    <a:pt x="190856" y="101744"/>
                    <a:pt x="182772" y="104431"/>
                    <a:pt x="175088" y="107377"/>
                  </a:cubicBezTo>
                  <a:cubicBezTo>
                    <a:pt x="173415" y="108013"/>
                    <a:pt x="170186" y="106599"/>
                    <a:pt x="168819" y="105091"/>
                  </a:cubicBezTo>
                  <a:cubicBezTo>
                    <a:pt x="168089" y="104289"/>
                    <a:pt x="169173" y="100778"/>
                    <a:pt x="170422" y="99364"/>
                  </a:cubicBezTo>
                  <a:cubicBezTo>
                    <a:pt x="174240" y="95074"/>
                    <a:pt x="172402" y="91610"/>
                    <a:pt x="169385" y="88310"/>
                  </a:cubicBezTo>
                  <a:cubicBezTo>
                    <a:pt x="167570" y="86307"/>
                    <a:pt x="165473" y="84469"/>
                    <a:pt x="163187" y="83007"/>
                  </a:cubicBezTo>
                  <a:cubicBezTo>
                    <a:pt x="115343" y="52156"/>
                    <a:pt x="65072" y="25807"/>
                    <a:pt x="12915" y="3064"/>
                  </a:cubicBezTo>
                  <a:cubicBezTo>
                    <a:pt x="9262" y="1461"/>
                    <a:pt x="5114" y="990"/>
                    <a:pt x="1202" y="0"/>
                  </a:cubicBezTo>
                  <a:cubicBezTo>
                    <a:pt x="801" y="660"/>
                    <a:pt x="401" y="1296"/>
                    <a:pt x="0" y="1956"/>
                  </a:cubicBezTo>
                  <a:cubicBezTo>
                    <a:pt x="2687" y="4643"/>
                    <a:pt x="5020" y="7778"/>
                    <a:pt x="8084" y="9922"/>
                  </a:cubicBezTo>
                  <a:cubicBezTo>
                    <a:pt x="26326" y="22649"/>
                    <a:pt x="44332" y="35777"/>
                    <a:pt x="63163" y="47608"/>
                  </a:cubicBezTo>
                  <a:cubicBezTo>
                    <a:pt x="116026" y="80839"/>
                    <a:pt x="167570" y="115885"/>
                    <a:pt x="214282" y="157459"/>
                  </a:cubicBezTo>
                  <a:cubicBezTo>
                    <a:pt x="251662" y="190714"/>
                    <a:pt x="288593" y="224487"/>
                    <a:pt x="324888" y="258921"/>
                  </a:cubicBezTo>
                  <a:cubicBezTo>
                    <a:pt x="344638" y="277634"/>
                    <a:pt x="366698" y="293849"/>
                    <a:pt x="379779" y="319656"/>
                  </a:cubicBezTo>
                  <a:cubicBezTo>
                    <a:pt x="388004" y="335895"/>
                    <a:pt x="403630" y="348386"/>
                    <a:pt x="415933" y="362550"/>
                  </a:cubicBezTo>
                  <a:cubicBezTo>
                    <a:pt x="416687" y="362197"/>
                    <a:pt x="417417" y="361867"/>
                    <a:pt x="418171" y="361513"/>
                  </a:cubicBezTo>
                  <a:cubicBezTo>
                    <a:pt x="418195" y="344591"/>
                    <a:pt x="419067" y="327599"/>
                    <a:pt x="413858" y="311101"/>
                  </a:cubicBezTo>
                  <a:cubicBezTo>
                    <a:pt x="413057" y="308532"/>
                    <a:pt x="411242" y="305680"/>
                    <a:pt x="409050" y="304313"/>
                  </a:cubicBezTo>
                  <a:cubicBezTo>
                    <a:pt x="404195" y="301296"/>
                    <a:pt x="398091" y="300047"/>
                    <a:pt x="393802" y="296489"/>
                  </a:cubicBezTo>
                  <a:cubicBezTo>
                    <a:pt x="383526" y="287980"/>
                    <a:pt x="373839" y="278718"/>
                    <a:pt x="364200" y="269456"/>
                  </a:cubicBezTo>
                  <a:cubicBezTo>
                    <a:pt x="337427" y="243672"/>
                    <a:pt x="314235" y="214636"/>
                    <a:pt x="282630" y="193330"/>
                  </a:cubicBezTo>
                  <a:cubicBezTo>
                    <a:pt x="253500" y="173698"/>
                    <a:pt x="231157" y="145628"/>
                    <a:pt x="210370" y="117087"/>
                  </a:cubicBezTo>
                  <a:cubicBezTo>
                    <a:pt x="207471" y="113104"/>
                    <a:pt x="206694" y="107565"/>
                    <a:pt x="204949" y="102758"/>
                  </a:cubicBezTo>
                  <a:cubicBezTo>
                    <a:pt x="209946" y="104242"/>
                    <a:pt x="215720" y="104619"/>
                    <a:pt x="219797" y="107424"/>
                  </a:cubicBezTo>
                  <a:cubicBezTo>
                    <a:pt x="233632" y="116946"/>
                    <a:pt x="247679" y="126396"/>
                    <a:pt x="260170" y="137544"/>
                  </a:cubicBezTo>
                  <a:cubicBezTo>
                    <a:pt x="296182" y="169715"/>
                    <a:pt x="331464" y="202710"/>
                    <a:pt x="367075" y="235329"/>
                  </a:cubicBezTo>
                  <a:cubicBezTo>
                    <a:pt x="376102" y="243601"/>
                    <a:pt x="385317" y="251685"/>
                    <a:pt x="395711" y="260995"/>
                  </a:cubicBezTo>
                  <a:cubicBezTo>
                    <a:pt x="395711" y="254843"/>
                    <a:pt x="395947" y="250460"/>
                    <a:pt x="395664" y="246123"/>
                  </a:cubicBezTo>
                  <a:cubicBezTo>
                    <a:pt x="395027" y="236036"/>
                    <a:pt x="394910" y="225831"/>
                    <a:pt x="393118" y="215956"/>
                  </a:cubicBezTo>
                  <a:cubicBezTo>
                    <a:pt x="391657" y="207872"/>
                    <a:pt x="388758" y="207047"/>
                    <a:pt x="381122" y="209451"/>
                  </a:cubicBezTo>
                  <a:cubicBezTo>
                    <a:pt x="375772" y="211124"/>
                    <a:pt x="371223" y="210724"/>
                    <a:pt x="367264" y="205751"/>
                  </a:cubicBezTo>
                  <a:cubicBezTo>
                    <a:pt x="362220" y="199411"/>
                    <a:pt x="357106" y="192835"/>
                    <a:pt x="350884" y="187745"/>
                  </a:cubicBezTo>
                  <a:cubicBezTo>
                    <a:pt x="324888" y="166368"/>
                    <a:pt x="298845" y="145015"/>
                    <a:pt x="272001" y="1247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 name="Google Shape;230;gf150442450_0_0"/>
            <p:cNvSpPr/>
            <p:nvPr/>
          </p:nvSpPr>
          <p:spPr>
            <a:xfrm>
              <a:off x="700050" y="3045042"/>
              <a:ext cx="117417" cy="253593"/>
            </a:xfrm>
            <a:custGeom>
              <a:rect b="b" l="l" r="r" t="t"/>
              <a:pathLst>
                <a:path extrusionOk="0" h="253593" w="117417">
                  <a:moveTo>
                    <a:pt x="2858" y="188210"/>
                  </a:moveTo>
                  <a:cubicBezTo>
                    <a:pt x="76" y="190920"/>
                    <a:pt x="-324" y="197308"/>
                    <a:pt x="194" y="201785"/>
                  </a:cubicBezTo>
                  <a:cubicBezTo>
                    <a:pt x="736" y="206476"/>
                    <a:pt x="3187" y="211213"/>
                    <a:pt x="5686" y="215384"/>
                  </a:cubicBezTo>
                  <a:cubicBezTo>
                    <a:pt x="14924" y="230822"/>
                    <a:pt x="25412" y="245292"/>
                    <a:pt x="42641" y="252599"/>
                  </a:cubicBezTo>
                  <a:cubicBezTo>
                    <a:pt x="45846" y="253966"/>
                    <a:pt x="52492" y="253612"/>
                    <a:pt x="53859" y="251562"/>
                  </a:cubicBezTo>
                  <a:cubicBezTo>
                    <a:pt x="56193" y="248074"/>
                    <a:pt x="56546" y="242488"/>
                    <a:pt x="55933" y="238033"/>
                  </a:cubicBezTo>
                  <a:cubicBezTo>
                    <a:pt x="55533" y="235135"/>
                    <a:pt x="52374" y="232094"/>
                    <a:pt x="49688" y="230138"/>
                  </a:cubicBezTo>
                  <a:cubicBezTo>
                    <a:pt x="45139" y="226815"/>
                    <a:pt x="40072" y="224199"/>
                    <a:pt x="35099" y="221512"/>
                  </a:cubicBezTo>
                  <a:cubicBezTo>
                    <a:pt x="27227" y="217246"/>
                    <a:pt x="20934" y="211613"/>
                    <a:pt x="18083" y="202822"/>
                  </a:cubicBezTo>
                  <a:cubicBezTo>
                    <a:pt x="15066" y="193489"/>
                    <a:pt x="19803" y="186537"/>
                    <a:pt x="29419" y="187173"/>
                  </a:cubicBezTo>
                  <a:cubicBezTo>
                    <a:pt x="33920" y="187456"/>
                    <a:pt x="38776" y="188894"/>
                    <a:pt x="42641" y="191203"/>
                  </a:cubicBezTo>
                  <a:cubicBezTo>
                    <a:pt x="57206" y="199900"/>
                    <a:pt x="68637" y="211920"/>
                    <a:pt x="75589" y="227404"/>
                  </a:cubicBezTo>
                  <a:cubicBezTo>
                    <a:pt x="77592" y="231835"/>
                    <a:pt x="76343" y="237727"/>
                    <a:pt x="76626" y="242936"/>
                  </a:cubicBezTo>
                  <a:cubicBezTo>
                    <a:pt x="76791" y="246094"/>
                    <a:pt x="75943" y="250972"/>
                    <a:pt x="77545" y="252033"/>
                  </a:cubicBezTo>
                  <a:cubicBezTo>
                    <a:pt x="80067" y="253683"/>
                    <a:pt x="85488" y="254248"/>
                    <a:pt x="87538" y="252622"/>
                  </a:cubicBezTo>
                  <a:cubicBezTo>
                    <a:pt x="92558" y="248592"/>
                    <a:pt x="97555" y="243666"/>
                    <a:pt x="100430" y="238010"/>
                  </a:cubicBezTo>
                  <a:cubicBezTo>
                    <a:pt x="109999" y="219273"/>
                    <a:pt x="113157" y="198651"/>
                    <a:pt x="115255" y="177982"/>
                  </a:cubicBezTo>
                  <a:cubicBezTo>
                    <a:pt x="118413" y="146872"/>
                    <a:pt x="118248" y="115738"/>
                    <a:pt x="113864" y="84698"/>
                  </a:cubicBezTo>
                  <a:cubicBezTo>
                    <a:pt x="109975" y="57053"/>
                    <a:pt x="100006" y="31764"/>
                    <a:pt x="83791" y="9068"/>
                  </a:cubicBezTo>
                  <a:cubicBezTo>
                    <a:pt x="75141" y="-3046"/>
                    <a:pt x="66657" y="-3046"/>
                    <a:pt x="58054" y="9209"/>
                  </a:cubicBezTo>
                  <a:cubicBezTo>
                    <a:pt x="52115" y="17670"/>
                    <a:pt x="46577" y="26579"/>
                    <a:pt x="42217" y="35912"/>
                  </a:cubicBezTo>
                  <a:cubicBezTo>
                    <a:pt x="34392" y="52646"/>
                    <a:pt x="31304" y="70322"/>
                    <a:pt x="37008" y="88469"/>
                  </a:cubicBezTo>
                  <a:cubicBezTo>
                    <a:pt x="40685" y="100183"/>
                    <a:pt x="48415" y="103035"/>
                    <a:pt x="59445" y="97802"/>
                  </a:cubicBezTo>
                  <a:cubicBezTo>
                    <a:pt x="62155" y="96506"/>
                    <a:pt x="65031" y="95563"/>
                    <a:pt x="69344" y="93866"/>
                  </a:cubicBezTo>
                  <a:cubicBezTo>
                    <a:pt x="64983" y="106546"/>
                    <a:pt x="60482" y="111943"/>
                    <a:pt x="50159" y="114371"/>
                  </a:cubicBezTo>
                  <a:cubicBezTo>
                    <a:pt x="43112" y="116044"/>
                    <a:pt x="35547" y="115691"/>
                    <a:pt x="28193" y="115856"/>
                  </a:cubicBezTo>
                  <a:cubicBezTo>
                    <a:pt x="19214" y="116044"/>
                    <a:pt x="15042" y="118613"/>
                    <a:pt x="14335" y="127569"/>
                  </a:cubicBezTo>
                  <a:cubicBezTo>
                    <a:pt x="13510" y="137586"/>
                    <a:pt x="14618" y="147744"/>
                    <a:pt x="14241" y="157831"/>
                  </a:cubicBezTo>
                  <a:cubicBezTo>
                    <a:pt x="13817" y="169096"/>
                    <a:pt x="11648" y="179608"/>
                    <a:pt x="2858" y="188210"/>
                  </a:cubicBezTo>
                  <a:close/>
                  <a:moveTo>
                    <a:pt x="28688" y="124552"/>
                  </a:moveTo>
                  <a:cubicBezTo>
                    <a:pt x="34203" y="127711"/>
                    <a:pt x="39341" y="131599"/>
                    <a:pt x="44455" y="135417"/>
                  </a:cubicBezTo>
                  <a:cubicBezTo>
                    <a:pt x="50560" y="139990"/>
                    <a:pt x="56051" y="145552"/>
                    <a:pt x="62579" y="149393"/>
                  </a:cubicBezTo>
                  <a:cubicBezTo>
                    <a:pt x="69862" y="153683"/>
                    <a:pt x="76414" y="151279"/>
                    <a:pt x="79337" y="143265"/>
                  </a:cubicBezTo>
                  <a:cubicBezTo>
                    <a:pt x="85700" y="125896"/>
                    <a:pt x="86030" y="107890"/>
                    <a:pt x="82118" y="89954"/>
                  </a:cubicBezTo>
                  <a:cubicBezTo>
                    <a:pt x="80751" y="83685"/>
                    <a:pt x="75801" y="80668"/>
                    <a:pt x="68990" y="82530"/>
                  </a:cubicBezTo>
                  <a:cubicBezTo>
                    <a:pt x="64724" y="83685"/>
                    <a:pt x="60529" y="85311"/>
                    <a:pt x="56193" y="86113"/>
                  </a:cubicBezTo>
                  <a:cubicBezTo>
                    <a:pt x="49829" y="87267"/>
                    <a:pt x="46883" y="84793"/>
                    <a:pt x="47873" y="78547"/>
                  </a:cubicBezTo>
                  <a:cubicBezTo>
                    <a:pt x="50583" y="61342"/>
                    <a:pt x="55768" y="44868"/>
                    <a:pt x="64913" y="29973"/>
                  </a:cubicBezTo>
                  <a:cubicBezTo>
                    <a:pt x="70333" y="21158"/>
                    <a:pt x="76791" y="21323"/>
                    <a:pt x="80373" y="30869"/>
                  </a:cubicBezTo>
                  <a:cubicBezTo>
                    <a:pt x="84498" y="41851"/>
                    <a:pt x="87845" y="53400"/>
                    <a:pt x="89518" y="65019"/>
                  </a:cubicBezTo>
                  <a:cubicBezTo>
                    <a:pt x="93289" y="90920"/>
                    <a:pt x="95811" y="116987"/>
                    <a:pt x="98521" y="140319"/>
                  </a:cubicBezTo>
                  <a:cubicBezTo>
                    <a:pt x="97531" y="149558"/>
                    <a:pt x="97932" y="156299"/>
                    <a:pt x="95811" y="162144"/>
                  </a:cubicBezTo>
                  <a:cubicBezTo>
                    <a:pt x="94373" y="166127"/>
                    <a:pt x="89801" y="170958"/>
                    <a:pt x="85936" y="171689"/>
                  </a:cubicBezTo>
                  <a:cubicBezTo>
                    <a:pt x="69414" y="174753"/>
                    <a:pt x="52940" y="174376"/>
                    <a:pt x="37856" y="165184"/>
                  </a:cubicBezTo>
                  <a:cubicBezTo>
                    <a:pt x="24493" y="157029"/>
                    <a:pt x="20769" y="144043"/>
                    <a:pt x="20322" y="129667"/>
                  </a:cubicBezTo>
                  <a:cubicBezTo>
                    <a:pt x="20157" y="124269"/>
                    <a:pt x="23645" y="121653"/>
                    <a:pt x="28688" y="12455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1" name="Google Shape;231;gf150442450_0_0"/>
            <p:cNvSpPr/>
            <p:nvPr/>
          </p:nvSpPr>
          <p:spPr>
            <a:xfrm>
              <a:off x="858634" y="3448973"/>
              <a:ext cx="234682" cy="295687"/>
            </a:xfrm>
            <a:custGeom>
              <a:rect b="b" l="l" r="r" t="t"/>
              <a:pathLst>
                <a:path extrusionOk="0" h="295687" w="234682">
                  <a:moveTo>
                    <a:pt x="136921" y="122248"/>
                  </a:moveTo>
                  <a:cubicBezTo>
                    <a:pt x="124524" y="118336"/>
                    <a:pt x="116864" y="124346"/>
                    <a:pt x="115686" y="137497"/>
                  </a:cubicBezTo>
                  <a:cubicBezTo>
                    <a:pt x="114673" y="148692"/>
                    <a:pt x="111373" y="158567"/>
                    <a:pt x="104090" y="167287"/>
                  </a:cubicBezTo>
                  <a:cubicBezTo>
                    <a:pt x="82361" y="193307"/>
                    <a:pt x="55563" y="209545"/>
                    <a:pt x="21060" y="211737"/>
                  </a:cubicBezTo>
                  <a:cubicBezTo>
                    <a:pt x="7555" y="212585"/>
                    <a:pt x="2087" y="217111"/>
                    <a:pt x="437" y="229484"/>
                  </a:cubicBezTo>
                  <a:cubicBezTo>
                    <a:pt x="-482" y="236437"/>
                    <a:pt x="178" y="243790"/>
                    <a:pt x="1215" y="250790"/>
                  </a:cubicBezTo>
                  <a:cubicBezTo>
                    <a:pt x="2771" y="261254"/>
                    <a:pt x="8121" y="268042"/>
                    <a:pt x="19810" y="269385"/>
                  </a:cubicBezTo>
                  <a:cubicBezTo>
                    <a:pt x="29803" y="270540"/>
                    <a:pt x="32891" y="275230"/>
                    <a:pt x="34258" y="285129"/>
                  </a:cubicBezTo>
                  <a:cubicBezTo>
                    <a:pt x="34753" y="288758"/>
                    <a:pt x="36850" y="292175"/>
                    <a:pt x="38217" y="295687"/>
                  </a:cubicBezTo>
                  <a:cubicBezTo>
                    <a:pt x="38948" y="295522"/>
                    <a:pt x="39702" y="295334"/>
                    <a:pt x="40433" y="295169"/>
                  </a:cubicBezTo>
                  <a:cubicBezTo>
                    <a:pt x="40951" y="294155"/>
                    <a:pt x="41705" y="293189"/>
                    <a:pt x="41941" y="292105"/>
                  </a:cubicBezTo>
                  <a:cubicBezTo>
                    <a:pt x="45193" y="276950"/>
                    <a:pt x="44557" y="262079"/>
                    <a:pt x="37628" y="248032"/>
                  </a:cubicBezTo>
                  <a:cubicBezTo>
                    <a:pt x="36261" y="245298"/>
                    <a:pt x="32891" y="242588"/>
                    <a:pt x="29945" y="241787"/>
                  </a:cubicBezTo>
                  <a:cubicBezTo>
                    <a:pt x="24807" y="240443"/>
                    <a:pt x="23676" y="236814"/>
                    <a:pt x="25420" y="233538"/>
                  </a:cubicBezTo>
                  <a:cubicBezTo>
                    <a:pt x="28154" y="228353"/>
                    <a:pt x="32419" y="223969"/>
                    <a:pt x="36049" y="219232"/>
                  </a:cubicBezTo>
                  <a:cubicBezTo>
                    <a:pt x="39749" y="222131"/>
                    <a:pt x="43473" y="224982"/>
                    <a:pt x="47150" y="227928"/>
                  </a:cubicBezTo>
                  <a:cubicBezTo>
                    <a:pt x="47715" y="228376"/>
                    <a:pt x="48045" y="229107"/>
                    <a:pt x="48493" y="229696"/>
                  </a:cubicBezTo>
                  <a:cubicBezTo>
                    <a:pt x="53607" y="236224"/>
                    <a:pt x="58533" y="237851"/>
                    <a:pt x="65910" y="233797"/>
                  </a:cubicBezTo>
                  <a:cubicBezTo>
                    <a:pt x="72108" y="230380"/>
                    <a:pt x="77529" y="225525"/>
                    <a:pt x="83398" y="221447"/>
                  </a:cubicBezTo>
                  <a:cubicBezTo>
                    <a:pt x="94074" y="213976"/>
                    <a:pt x="104468" y="206010"/>
                    <a:pt x="115686" y="199458"/>
                  </a:cubicBezTo>
                  <a:cubicBezTo>
                    <a:pt x="120447" y="196653"/>
                    <a:pt x="127399" y="194886"/>
                    <a:pt x="132608" y="196041"/>
                  </a:cubicBezTo>
                  <a:cubicBezTo>
                    <a:pt x="146773" y="199175"/>
                    <a:pt x="157166" y="195923"/>
                    <a:pt x="165038" y="183432"/>
                  </a:cubicBezTo>
                  <a:cubicBezTo>
                    <a:pt x="169398" y="176502"/>
                    <a:pt x="173805" y="176785"/>
                    <a:pt x="179132" y="183149"/>
                  </a:cubicBezTo>
                  <a:cubicBezTo>
                    <a:pt x="184882" y="190031"/>
                    <a:pt x="186839" y="190172"/>
                    <a:pt x="190185" y="181381"/>
                  </a:cubicBezTo>
                  <a:cubicBezTo>
                    <a:pt x="195347" y="167829"/>
                    <a:pt x="200108" y="154018"/>
                    <a:pt x="203525" y="139948"/>
                  </a:cubicBezTo>
                  <a:cubicBezTo>
                    <a:pt x="214201" y="95876"/>
                    <a:pt x="224171" y="51638"/>
                    <a:pt x="234352" y="7448"/>
                  </a:cubicBezTo>
                  <a:cubicBezTo>
                    <a:pt x="234800" y="5468"/>
                    <a:pt x="234588" y="3323"/>
                    <a:pt x="234682" y="1249"/>
                  </a:cubicBezTo>
                  <a:cubicBezTo>
                    <a:pt x="233904" y="825"/>
                    <a:pt x="233150" y="424"/>
                    <a:pt x="232373" y="0"/>
                  </a:cubicBezTo>
                  <a:cubicBezTo>
                    <a:pt x="227871" y="5916"/>
                    <a:pt x="222545" y="11407"/>
                    <a:pt x="219009" y="17865"/>
                  </a:cubicBezTo>
                  <a:cubicBezTo>
                    <a:pt x="205740" y="42022"/>
                    <a:pt x="197044" y="67994"/>
                    <a:pt x="191835" y="94980"/>
                  </a:cubicBezTo>
                  <a:cubicBezTo>
                    <a:pt x="189573" y="106693"/>
                    <a:pt x="189243" y="118831"/>
                    <a:pt x="188842" y="130827"/>
                  </a:cubicBezTo>
                  <a:cubicBezTo>
                    <a:pt x="188724" y="134575"/>
                    <a:pt x="191222" y="138416"/>
                    <a:pt x="193343" y="144615"/>
                  </a:cubicBezTo>
                  <a:cubicBezTo>
                    <a:pt x="187286" y="142258"/>
                    <a:pt x="183303" y="140773"/>
                    <a:pt x="179391" y="139170"/>
                  </a:cubicBezTo>
                  <a:cubicBezTo>
                    <a:pt x="165227" y="133443"/>
                    <a:pt x="151416" y="126797"/>
                    <a:pt x="136921" y="122248"/>
                  </a:cubicBezTo>
                  <a:close/>
                  <a:moveTo>
                    <a:pt x="135248" y="182041"/>
                  </a:moveTo>
                  <a:cubicBezTo>
                    <a:pt x="131170" y="182677"/>
                    <a:pt x="128601" y="181169"/>
                    <a:pt x="129120" y="177021"/>
                  </a:cubicBezTo>
                  <a:cubicBezTo>
                    <a:pt x="130840" y="163045"/>
                    <a:pt x="137251" y="151237"/>
                    <a:pt x="147362" y="141669"/>
                  </a:cubicBezTo>
                  <a:cubicBezTo>
                    <a:pt x="149129" y="139995"/>
                    <a:pt x="154149" y="139406"/>
                    <a:pt x="156011" y="140702"/>
                  </a:cubicBezTo>
                  <a:cubicBezTo>
                    <a:pt x="159099" y="142847"/>
                    <a:pt x="160819" y="146948"/>
                    <a:pt x="161880" y="148433"/>
                  </a:cubicBezTo>
                  <a:cubicBezTo>
                    <a:pt x="161903" y="162079"/>
                    <a:pt x="146207" y="180297"/>
                    <a:pt x="135248" y="1820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gf150442450_0_0"/>
            <p:cNvSpPr/>
            <p:nvPr/>
          </p:nvSpPr>
          <p:spPr>
            <a:xfrm>
              <a:off x="719618" y="2154563"/>
              <a:ext cx="409209" cy="90285"/>
            </a:xfrm>
            <a:custGeom>
              <a:rect b="b" l="l" r="r" t="t"/>
              <a:pathLst>
                <a:path extrusionOk="0" h="90285" w="409209">
                  <a:moveTo>
                    <a:pt x="20080" y="18990"/>
                  </a:moveTo>
                  <a:cubicBezTo>
                    <a:pt x="45086" y="19108"/>
                    <a:pt x="70116" y="18000"/>
                    <a:pt x="95098" y="18731"/>
                  </a:cubicBezTo>
                  <a:cubicBezTo>
                    <a:pt x="121188" y="19485"/>
                    <a:pt x="147749" y="15502"/>
                    <a:pt x="172944" y="27687"/>
                  </a:cubicBezTo>
                  <a:cubicBezTo>
                    <a:pt x="179779" y="30986"/>
                    <a:pt x="189394" y="28936"/>
                    <a:pt x="197714" y="28653"/>
                  </a:cubicBezTo>
                  <a:cubicBezTo>
                    <a:pt x="207071" y="28347"/>
                    <a:pt x="216404" y="26791"/>
                    <a:pt x="225737" y="26673"/>
                  </a:cubicBezTo>
                  <a:cubicBezTo>
                    <a:pt x="231652" y="26603"/>
                    <a:pt x="238228" y="27899"/>
                    <a:pt x="239878" y="34993"/>
                  </a:cubicBezTo>
                  <a:cubicBezTo>
                    <a:pt x="241362" y="41427"/>
                    <a:pt x="245463" y="45080"/>
                    <a:pt x="250978" y="46754"/>
                  </a:cubicBezTo>
                  <a:cubicBezTo>
                    <a:pt x="258473" y="49016"/>
                    <a:pt x="266274" y="51255"/>
                    <a:pt x="274028" y="51585"/>
                  </a:cubicBezTo>
                  <a:cubicBezTo>
                    <a:pt x="299647" y="52646"/>
                    <a:pt x="323616" y="59292"/>
                    <a:pt x="346430" y="70722"/>
                  </a:cubicBezTo>
                  <a:cubicBezTo>
                    <a:pt x="356140" y="75577"/>
                    <a:pt x="365709" y="80857"/>
                    <a:pt x="375796" y="84769"/>
                  </a:cubicBezTo>
                  <a:cubicBezTo>
                    <a:pt x="383267" y="87668"/>
                    <a:pt x="391374" y="89553"/>
                    <a:pt x="399340" y="90237"/>
                  </a:cubicBezTo>
                  <a:cubicBezTo>
                    <a:pt x="406859" y="90873"/>
                    <a:pt x="410936" y="85240"/>
                    <a:pt x="408509" y="77981"/>
                  </a:cubicBezTo>
                  <a:cubicBezTo>
                    <a:pt x="406293" y="71312"/>
                    <a:pt x="402805" y="64948"/>
                    <a:pt x="399034" y="58985"/>
                  </a:cubicBezTo>
                  <a:cubicBezTo>
                    <a:pt x="397596" y="56699"/>
                    <a:pt x="393920" y="55073"/>
                    <a:pt x="391021" y="54602"/>
                  </a:cubicBezTo>
                  <a:cubicBezTo>
                    <a:pt x="382748" y="53282"/>
                    <a:pt x="374217" y="53376"/>
                    <a:pt x="366015" y="51703"/>
                  </a:cubicBezTo>
                  <a:cubicBezTo>
                    <a:pt x="344309" y="47248"/>
                    <a:pt x="322532" y="42912"/>
                    <a:pt x="301202" y="37043"/>
                  </a:cubicBezTo>
                  <a:cubicBezTo>
                    <a:pt x="288145" y="33461"/>
                    <a:pt x="287179" y="28017"/>
                    <a:pt x="294815" y="17010"/>
                  </a:cubicBezTo>
                  <a:cubicBezTo>
                    <a:pt x="300377" y="8997"/>
                    <a:pt x="299458" y="5344"/>
                    <a:pt x="289795" y="4001"/>
                  </a:cubicBezTo>
                  <a:cubicBezTo>
                    <a:pt x="274664" y="1880"/>
                    <a:pt x="259345" y="65"/>
                    <a:pt x="244120" y="18"/>
                  </a:cubicBezTo>
                  <a:cubicBezTo>
                    <a:pt x="200307" y="-53"/>
                    <a:pt x="156446" y="18"/>
                    <a:pt x="112656" y="1597"/>
                  </a:cubicBezTo>
                  <a:cubicBezTo>
                    <a:pt x="81310" y="2704"/>
                    <a:pt x="50035" y="6145"/>
                    <a:pt x="18784" y="8950"/>
                  </a:cubicBezTo>
                  <a:cubicBezTo>
                    <a:pt x="12444" y="9516"/>
                    <a:pt x="6246" y="11849"/>
                    <a:pt x="0" y="13357"/>
                  </a:cubicBezTo>
                  <a:cubicBezTo>
                    <a:pt x="71" y="14441"/>
                    <a:pt x="118" y="15526"/>
                    <a:pt x="189" y="16586"/>
                  </a:cubicBezTo>
                  <a:cubicBezTo>
                    <a:pt x="6835" y="17411"/>
                    <a:pt x="13457" y="18943"/>
                    <a:pt x="20080" y="1899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3" name="Google Shape;233;gf150442450_0_0"/>
            <p:cNvSpPr/>
            <p:nvPr/>
          </p:nvSpPr>
          <p:spPr>
            <a:xfrm>
              <a:off x="288460" y="2544271"/>
              <a:ext cx="355244" cy="424215"/>
            </a:xfrm>
            <a:custGeom>
              <a:rect b="b" l="l" r="r" t="t"/>
              <a:pathLst>
                <a:path extrusionOk="0" h="424215" w="355244">
                  <a:moveTo>
                    <a:pt x="64978" y="294991"/>
                  </a:moveTo>
                  <a:cubicBezTo>
                    <a:pt x="80226" y="264517"/>
                    <a:pt x="96536" y="234562"/>
                    <a:pt x="113151" y="204795"/>
                  </a:cubicBezTo>
                  <a:cubicBezTo>
                    <a:pt x="137474" y="161265"/>
                    <a:pt x="172496" y="127209"/>
                    <a:pt x="210747" y="96004"/>
                  </a:cubicBezTo>
                  <a:cubicBezTo>
                    <a:pt x="239995" y="72153"/>
                    <a:pt x="270705" y="50918"/>
                    <a:pt x="305115" y="34986"/>
                  </a:cubicBezTo>
                  <a:cubicBezTo>
                    <a:pt x="319138" y="28505"/>
                    <a:pt x="331935" y="19266"/>
                    <a:pt x="345039" y="10876"/>
                  </a:cubicBezTo>
                  <a:cubicBezTo>
                    <a:pt x="348480" y="8684"/>
                    <a:pt x="350978" y="5031"/>
                    <a:pt x="355244" y="694"/>
                  </a:cubicBezTo>
                  <a:cubicBezTo>
                    <a:pt x="344144" y="-1710"/>
                    <a:pt x="336955" y="2627"/>
                    <a:pt x="329932" y="6092"/>
                  </a:cubicBezTo>
                  <a:cubicBezTo>
                    <a:pt x="284563" y="28387"/>
                    <a:pt x="242588" y="56292"/>
                    <a:pt x="200377" y="83937"/>
                  </a:cubicBezTo>
                  <a:cubicBezTo>
                    <a:pt x="132171" y="128623"/>
                    <a:pt x="89253" y="191550"/>
                    <a:pt x="62692" y="267251"/>
                  </a:cubicBezTo>
                  <a:cubicBezTo>
                    <a:pt x="60641" y="273073"/>
                    <a:pt x="56116" y="278116"/>
                    <a:pt x="52345" y="283231"/>
                  </a:cubicBezTo>
                  <a:cubicBezTo>
                    <a:pt x="47655" y="289570"/>
                    <a:pt x="41810" y="295133"/>
                    <a:pt x="37780" y="301826"/>
                  </a:cubicBezTo>
                  <a:cubicBezTo>
                    <a:pt x="22272" y="327445"/>
                    <a:pt x="12915" y="355491"/>
                    <a:pt x="6882" y="384668"/>
                  </a:cubicBezTo>
                  <a:cubicBezTo>
                    <a:pt x="4219" y="397607"/>
                    <a:pt x="2263" y="410688"/>
                    <a:pt x="0" y="423697"/>
                  </a:cubicBezTo>
                  <a:cubicBezTo>
                    <a:pt x="848" y="423862"/>
                    <a:pt x="1673" y="424051"/>
                    <a:pt x="2522" y="424216"/>
                  </a:cubicBezTo>
                  <a:cubicBezTo>
                    <a:pt x="3983" y="421411"/>
                    <a:pt x="5515" y="418630"/>
                    <a:pt x="6882" y="415778"/>
                  </a:cubicBezTo>
                  <a:cubicBezTo>
                    <a:pt x="26184" y="375500"/>
                    <a:pt x="44992" y="334939"/>
                    <a:pt x="64978" y="2949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4" name="Google Shape;234;gf150442450_0_0"/>
            <p:cNvSpPr/>
            <p:nvPr/>
          </p:nvSpPr>
          <p:spPr>
            <a:xfrm>
              <a:off x="1133971" y="2516189"/>
              <a:ext cx="242198" cy="173723"/>
            </a:xfrm>
            <a:custGeom>
              <a:rect b="b" l="l" r="r" t="t"/>
              <a:pathLst>
                <a:path extrusionOk="0" h="173723" w="242198">
                  <a:moveTo>
                    <a:pt x="186142" y="76927"/>
                  </a:moveTo>
                  <a:cubicBezTo>
                    <a:pt x="190832" y="81310"/>
                    <a:pt x="196324" y="84869"/>
                    <a:pt x="200778" y="89465"/>
                  </a:cubicBezTo>
                  <a:cubicBezTo>
                    <a:pt x="204832" y="93637"/>
                    <a:pt x="208791" y="98280"/>
                    <a:pt x="211337" y="103441"/>
                  </a:cubicBezTo>
                  <a:cubicBezTo>
                    <a:pt x="213976" y="108791"/>
                    <a:pt x="209569" y="113293"/>
                    <a:pt x="203700" y="111973"/>
                  </a:cubicBezTo>
                  <a:cubicBezTo>
                    <a:pt x="200354" y="111219"/>
                    <a:pt x="196842" y="110394"/>
                    <a:pt x="193896" y="108744"/>
                  </a:cubicBezTo>
                  <a:cubicBezTo>
                    <a:pt x="166981" y="93684"/>
                    <a:pt x="139995" y="78765"/>
                    <a:pt x="113410" y="63139"/>
                  </a:cubicBezTo>
                  <a:cubicBezTo>
                    <a:pt x="82300" y="44874"/>
                    <a:pt x="51685" y="25831"/>
                    <a:pt x="20622" y="7495"/>
                  </a:cubicBezTo>
                  <a:cubicBezTo>
                    <a:pt x="14872" y="4101"/>
                    <a:pt x="8084" y="2451"/>
                    <a:pt x="1791" y="0"/>
                  </a:cubicBezTo>
                  <a:cubicBezTo>
                    <a:pt x="1202" y="943"/>
                    <a:pt x="589" y="1862"/>
                    <a:pt x="0" y="2805"/>
                  </a:cubicBezTo>
                  <a:cubicBezTo>
                    <a:pt x="3111" y="6151"/>
                    <a:pt x="5868" y="9922"/>
                    <a:pt x="9404" y="12750"/>
                  </a:cubicBezTo>
                  <a:cubicBezTo>
                    <a:pt x="22508" y="23285"/>
                    <a:pt x="35517" y="34033"/>
                    <a:pt x="49211" y="43743"/>
                  </a:cubicBezTo>
                  <a:cubicBezTo>
                    <a:pt x="104902" y="83196"/>
                    <a:pt x="160830" y="122343"/>
                    <a:pt x="216710" y="161513"/>
                  </a:cubicBezTo>
                  <a:cubicBezTo>
                    <a:pt x="222555" y="165614"/>
                    <a:pt x="228706" y="169361"/>
                    <a:pt x="234952" y="172849"/>
                  </a:cubicBezTo>
                  <a:cubicBezTo>
                    <a:pt x="236649" y="173792"/>
                    <a:pt x="239760" y="174099"/>
                    <a:pt x="241103" y="173132"/>
                  </a:cubicBezTo>
                  <a:cubicBezTo>
                    <a:pt x="242258" y="172307"/>
                    <a:pt x="242376" y="169149"/>
                    <a:pt x="242022" y="167193"/>
                  </a:cubicBezTo>
                  <a:cubicBezTo>
                    <a:pt x="241245" y="163092"/>
                    <a:pt x="240160" y="158991"/>
                    <a:pt x="238629" y="155126"/>
                  </a:cubicBezTo>
                  <a:cubicBezTo>
                    <a:pt x="228494" y="129272"/>
                    <a:pt x="221306" y="102710"/>
                    <a:pt x="218289" y="75041"/>
                  </a:cubicBezTo>
                  <a:cubicBezTo>
                    <a:pt x="216993" y="63257"/>
                    <a:pt x="211784" y="59510"/>
                    <a:pt x="200377" y="62055"/>
                  </a:cubicBezTo>
                  <a:cubicBezTo>
                    <a:pt x="195899" y="63045"/>
                    <a:pt x="191610" y="65308"/>
                    <a:pt x="187438" y="67382"/>
                  </a:cubicBezTo>
                  <a:cubicBezTo>
                    <a:pt x="182630" y="69786"/>
                    <a:pt x="182489" y="73509"/>
                    <a:pt x="186142" y="769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gf150442450_0_0"/>
            <p:cNvSpPr/>
            <p:nvPr/>
          </p:nvSpPr>
          <p:spPr>
            <a:xfrm>
              <a:off x="434135" y="2112369"/>
              <a:ext cx="278034" cy="117825"/>
            </a:xfrm>
            <a:custGeom>
              <a:rect b="b" l="l" r="r" t="t"/>
              <a:pathLst>
                <a:path extrusionOk="0" h="117825" w="278034">
                  <a:moveTo>
                    <a:pt x="19397" y="115391"/>
                  </a:moveTo>
                  <a:cubicBezTo>
                    <a:pt x="83785" y="94251"/>
                    <a:pt x="148197" y="73157"/>
                    <a:pt x="212421" y="51474"/>
                  </a:cubicBezTo>
                  <a:cubicBezTo>
                    <a:pt x="232006" y="44875"/>
                    <a:pt x="251238" y="37051"/>
                    <a:pt x="270116" y="28684"/>
                  </a:cubicBezTo>
                  <a:cubicBezTo>
                    <a:pt x="279991" y="24300"/>
                    <a:pt x="280179" y="19516"/>
                    <a:pt x="273180" y="11479"/>
                  </a:cubicBezTo>
                  <a:cubicBezTo>
                    <a:pt x="270917" y="8887"/>
                    <a:pt x="268466" y="6388"/>
                    <a:pt x="265779" y="4244"/>
                  </a:cubicBezTo>
                  <a:cubicBezTo>
                    <a:pt x="257719" y="-2214"/>
                    <a:pt x="253217" y="-1177"/>
                    <a:pt x="246288" y="6506"/>
                  </a:cubicBezTo>
                  <a:cubicBezTo>
                    <a:pt x="241763" y="11526"/>
                    <a:pt x="236555" y="16923"/>
                    <a:pt x="230521" y="19351"/>
                  </a:cubicBezTo>
                  <a:cubicBezTo>
                    <a:pt x="210417" y="27411"/>
                    <a:pt x="190078" y="35071"/>
                    <a:pt x="169361" y="41269"/>
                  </a:cubicBezTo>
                  <a:cubicBezTo>
                    <a:pt x="140750" y="49825"/>
                    <a:pt x="111643" y="56777"/>
                    <a:pt x="81664" y="58309"/>
                  </a:cubicBezTo>
                  <a:cubicBezTo>
                    <a:pt x="73297" y="58733"/>
                    <a:pt x="64836" y="57154"/>
                    <a:pt x="56022" y="56471"/>
                  </a:cubicBezTo>
                  <a:cubicBezTo>
                    <a:pt x="56257" y="57390"/>
                    <a:pt x="56422" y="58781"/>
                    <a:pt x="56941" y="60030"/>
                  </a:cubicBezTo>
                  <a:cubicBezTo>
                    <a:pt x="62385" y="72945"/>
                    <a:pt x="61065" y="78436"/>
                    <a:pt x="48951" y="85790"/>
                  </a:cubicBezTo>
                  <a:cubicBezTo>
                    <a:pt x="41622" y="90244"/>
                    <a:pt x="33278" y="92978"/>
                    <a:pt x="25689" y="97079"/>
                  </a:cubicBezTo>
                  <a:cubicBezTo>
                    <a:pt x="17676" y="101392"/>
                    <a:pt x="9993" y="106271"/>
                    <a:pt x="2310" y="111173"/>
                  </a:cubicBezTo>
                  <a:cubicBezTo>
                    <a:pt x="1108" y="111950"/>
                    <a:pt x="754" y="114048"/>
                    <a:pt x="0" y="115509"/>
                  </a:cubicBezTo>
                  <a:cubicBezTo>
                    <a:pt x="1626" y="116334"/>
                    <a:pt x="3323" y="117937"/>
                    <a:pt x="4879" y="117819"/>
                  </a:cubicBezTo>
                  <a:cubicBezTo>
                    <a:pt x="9781" y="117371"/>
                    <a:pt x="14777" y="116900"/>
                    <a:pt x="19397" y="1153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gf150442450_0_0"/>
            <p:cNvSpPr/>
            <p:nvPr/>
          </p:nvSpPr>
          <p:spPr>
            <a:xfrm>
              <a:off x="1170871" y="3380907"/>
              <a:ext cx="64372" cy="255206"/>
            </a:xfrm>
            <a:custGeom>
              <a:rect b="b" l="l" r="r" t="t"/>
              <a:pathLst>
                <a:path extrusionOk="0" h="255206" w="64372">
                  <a:moveTo>
                    <a:pt x="38730" y="250413"/>
                  </a:moveTo>
                  <a:cubicBezTo>
                    <a:pt x="42030" y="243696"/>
                    <a:pt x="44693" y="236319"/>
                    <a:pt x="45753" y="228942"/>
                  </a:cubicBezTo>
                  <a:cubicBezTo>
                    <a:pt x="48110" y="212821"/>
                    <a:pt x="48110" y="196300"/>
                    <a:pt x="51221" y="180344"/>
                  </a:cubicBezTo>
                  <a:cubicBezTo>
                    <a:pt x="59282" y="138935"/>
                    <a:pt x="62605" y="97148"/>
                    <a:pt x="64372" y="55008"/>
                  </a:cubicBezTo>
                  <a:cubicBezTo>
                    <a:pt x="63170" y="39500"/>
                    <a:pt x="62181" y="23945"/>
                    <a:pt x="60601" y="8485"/>
                  </a:cubicBezTo>
                  <a:cubicBezTo>
                    <a:pt x="60295" y="5538"/>
                    <a:pt x="57655" y="2828"/>
                    <a:pt x="56076" y="0"/>
                  </a:cubicBezTo>
                  <a:cubicBezTo>
                    <a:pt x="53649" y="2498"/>
                    <a:pt x="51103" y="4879"/>
                    <a:pt x="48888" y="7542"/>
                  </a:cubicBezTo>
                  <a:cubicBezTo>
                    <a:pt x="48016" y="8602"/>
                    <a:pt x="47710" y="10276"/>
                    <a:pt x="47521" y="11713"/>
                  </a:cubicBezTo>
                  <a:cubicBezTo>
                    <a:pt x="46461" y="19279"/>
                    <a:pt x="45895" y="26915"/>
                    <a:pt x="44410" y="34386"/>
                  </a:cubicBezTo>
                  <a:cubicBezTo>
                    <a:pt x="42619" y="43318"/>
                    <a:pt x="38377" y="51308"/>
                    <a:pt x="28690" y="53029"/>
                  </a:cubicBezTo>
                  <a:cubicBezTo>
                    <a:pt x="21596" y="54278"/>
                    <a:pt x="17448" y="58143"/>
                    <a:pt x="14738" y="63799"/>
                  </a:cubicBezTo>
                  <a:cubicBezTo>
                    <a:pt x="2529" y="89300"/>
                    <a:pt x="-2726" y="116121"/>
                    <a:pt x="1374" y="144332"/>
                  </a:cubicBezTo>
                  <a:cubicBezTo>
                    <a:pt x="2105" y="149352"/>
                    <a:pt x="3307" y="155951"/>
                    <a:pt x="9529" y="155645"/>
                  </a:cubicBezTo>
                  <a:cubicBezTo>
                    <a:pt x="11933" y="155527"/>
                    <a:pt x="15374" y="148786"/>
                    <a:pt x="15987" y="144709"/>
                  </a:cubicBezTo>
                  <a:cubicBezTo>
                    <a:pt x="17707" y="132996"/>
                    <a:pt x="17377" y="120952"/>
                    <a:pt x="19451" y="109333"/>
                  </a:cubicBezTo>
                  <a:cubicBezTo>
                    <a:pt x="21313" y="98798"/>
                    <a:pt x="24966" y="88522"/>
                    <a:pt x="28549" y="78364"/>
                  </a:cubicBezTo>
                  <a:cubicBezTo>
                    <a:pt x="29397" y="75937"/>
                    <a:pt x="33121" y="74546"/>
                    <a:pt x="35525" y="72661"/>
                  </a:cubicBezTo>
                  <a:cubicBezTo>
                    <a:pt x="36986" y="75371"/>
                    <a:pt x="39319" y="77964"/>
                    <a:pt x="39720" y="80815"/>
                  </a:cubicBezTo>
                  <a:cubicBezTo>
                    <a:pt x="40757" y="88145"/>
                    <a:pt x="41629" y="95616"/>
                    <a:pt x="41370" y="102993"/>
                  </a:cubicBezTo>
                  <a:cubicBezTo>
                    <a:pt x="39956" y="143318"/>
                    <a:pt x="35572" y="183267"/>
                    <a:pt x="25673" y="222508"/>
                  </a:cubicBezTo>
                  <a:cubicBezTo>
                    <a:pt x="23764" y="230073"/>
                    <a:pt x="22515" y="238039"/>
                    <a:pt x="22562" y="245793"/>
                  </a:cubicBezTo>
                  <a:cubicBezTo>
                    <a:pt x="22586" y="249046"/>
                    <a:pt x="26192" y="253853"/>
                    <a:pt x="29279" y="255032"/>
                  </a:cubicBezTo>
                  <a:cubicBezTo>
                    <a:pt x="31613" y="255951"/>
                    <a:pt x="37410" y="253076"/>
                    <a:pt x="38730" y="250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7" name="Google Shape;237;gf150442450_0_0"/>
            <p:cNvSpPr/>
            <p:nvPr/>
          </p:nvSpPr>
          <p:spPr>
            <a:xfrm>
              <a:off x="383276" y="2786340"/>
              <a:ext cx="130642" cy="246511"/>
            </a:xfrm>
            <a:custGeom>
              <a:rect b="b" l="l" r="r" t="t"/>
              <a:pathLst>
                <a:path extrusionOk="0" h="246511" w="130642">
                  <a:moveTo>
                    <a:pt x="14611" y="120233"/>
                  </a:moveTo>
                  <a:cubicBezTo>
                    <a:pt x="20291" y="111913"/>
                    <a:pt x="24250" y="102438"/>
                    <a:pt x="29742" y="93954"/>
                  </a:cubicBezTo>
                  <a:cubicBezTo>
                    <a:pt x="35068" y="85705"/>
                    <a:pt x="40866" y="77598"/>
                    <a:pt x="47630" y="70527"/>
                  </a:cubicBezTo>
                  <a:cubicBezTo>
                    <a:pt x="49869" y="68194"/>
                    <a:pt x="55997" y="68288"/>
                    <a:pt x="59768" y="69349"/>
                  </a:cubicBezTo>
                  <a:cubicBezTo>
                    <a:pt x="61394" y="69797"/>
                    <a:pt x="62266" y="75547"/>
                    <a:pt x="62148" y="78847"/>
                  </a:cubicBezTo>
                  <a:cubicBezTo>
                    <a:pt x="62030" y="82170"/>
                    <a:pt x="60569" y="85564"/>
                    <a:pt x="59131" y="88675"/>
                  </a:cubicBezTo>
                  <a:cubicBezTo>
                    <a:pt x="53616" y="100529"/>
                    <a:pt x="48219" y="112479"/>
                    <a:pt x="42115" y="124027"/>
                  </a:cubicBezTo>
                  <a:cubicBezTo>
                    <a:pt x="25782" y="154925"/>
                    <a:pt x="17958" y="187614"/>
                    <a:pt x="20574" y="222542"/>
                  </a:cubicBezTo>
                  <a:cubicBezTo>
                    <a:pt x="21139" y="230178"/>
                    <a:pt x="22648" y="237744"/>
                    <a:pt x="23897" y="246511"/>
                  </a:cubicBezTo>
                  <a:cubicBezTo>
                    <a:pt x="26536" y="244720"/>
                    <a:pt x="27762" y="244343"/>
                    <a:pt x="28045" y="243612"/>
                  </a:cubicBezTo>
                  <a:cubicBezTo>
                    <a:pt x="31556" y="234727"/>
                    <a:pt x="35846" y="226030"/>
                    <a:pt x="38203" y="216815"/>
                  </a:cubicBezTo>
                  <a:cubicBezTo>
                    <a:pt x="44637" y="191527"/>
                    <a:pt x="48313" y="165366"/>
                    <a:pt x="56610" y="140760"/>
                  </a:cubicBezTo>
                  <a:cubicBezTo>
                    <a:pt x="70138" y="100624"/>
                    <a:pt x="87036" y="61854"/>
                    <a:pt x="119584" y="32347"/>
                  </a:cubicBezTo>
                  <a:cubicBezTo>
                    <a:pt x="125971" y="26572"/>
                    <a:pt x="130826" y="19078"/>
                    <a:pt x="130637" y="9627"/>
                  </a:cubicBezTo>
                  <a:cubicBezTo>
                    <a:pt x="130496" y="1849"/>
                    <a:pt x="123402" y="-2487"/>
                    <a:pt x="116779" y="1519"/>
                  </a:cubicBezTo>
                  <a:cubicBezTo>
                    <a:pt x="113456" y="3523"/>
                    <a:pt x="110157" y="6162"/>
                    <a:pt x="107918" y="9273"/>
                  </a:cubicBezTo>
                  <a:cubicBezTo>
                    <a:pt x="101295" y="18488"/>
                    <a:pt x="95426" y="28246"/>
                    <a:pt x="88851" y="37484"/>
                  </a:cubicBezTo>
                  <a:cubicBezTo>
                    <a:pt x="84444" y="43683"/>
                    <a:pt x="80013" y="50141"/>
                    <a:pt x="74309" y="54972"/>
                  </a:cubicBezTo>
                  <a:cubicBezTo>
                    <a:pt x="71599" y="57282"/>
                    <a:pt x="64623" y="57989"/>
                    <a:pt x="61842" y="56103"/>
                  </a:cubicBezTo>
                  <a:cubicBezTo>
                    <a:pt x="53993" y="50824"/>
                    <a:pt x="46829" y="52002"/>
                    <a:pt x="40701" y="57093"/>
                  </a:cubicBezTo>
                  <a:cubicBezTo>
                    <a:pt x="31816" y="64447"/>
                    <a:pt x="22695" y="72177"/>
                    <a:pt x="16096" y="81463"/>
                  </a:cubicBezTo>
                  <a:cubicBezTo>
                    <a:pt x="9214" y="91102"/>
                    <a:pt x="4477" y="102533"/>
                    <a:pt x="352" y="113728"/>
                  </a:cubicBezTo>
                  <a:cubicBezTo>
                    <a:pt x="-1062" y="117593"/>
                    <a:pt x="2167" y="123155"/>
                    <a:pt x="3275" y="127939"/>
                  </a:cubicBezTo>
                  <a:cubicBezTo>
                    <a:pt x="7093" y="125441"/>
                    <a:pt x="12207" y="123744"/>
                    <a:pt x="14611" y="1202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8" name="Google Shape;238;gf150442450_0_0"/>
            <p:cNvSpPr/>
            <p:nvPr/>
          </p:nvSpPr>
          <p:spPr>
            <a:xfrm>
              <a:off x="395541" y="3043174"/>
              <a:ext cx="61705" cy="337316"/>
            </a:xfrm>
            <a:custGeom>
              <a:rect b="b" l="l" r="r" t="t"/>
              <a:pathLst>
                <a:path extrusionOk="0" h="337316" w="61705">
                  <a:moveTo>
                    <a:pt x="11044" y="214848"/>
                  </a:moveTo>
                  <a:cubicBezTo>
                    <a:pt x="17784" y="221824"/>
                    <a:pt x="18491" y="230733"/>
                    <a:pt x="20047" y="239359"/>
                  </a:cubicBezTo>
                  <a:cubicBezTo>
                    <a:pt x="25326" y="268725"/>
                    <a:pt x="30275" y="298138"/>
                    <a:pt x="35719" y="327481"/>
                  </a:cubicBezTo>
                  <a:cubicBezTo>
                    <a:pt x="37251" y="335800"/>
                    <a:pt x="52217" y="340443"/>
                    <a:pt x="58722" y="334905"/>
                  </a:cubicBezTo>
                  <a:cubicBezTo>
                    <a:pt x="60254" y="333609"/>
                    <a:pt x="61597" y="331205"/>
                    <a:pt x="61668" y="329296"/>
                  </a:cubicBezTo>
                  <a:cubicBezTo>
                    <a:pt x="61786" y="325430"/>
                    <a:pt x="61692" y="321259"/>
                    <a:pt x="60419" y="317676"/>
                  </a:cubicBezTo>
                  <a:cubicBezTo>
                    <a:pt x="47032" y="280698"/>
                    <a:pt x="36945" y="242847"/>
                    <a:pt x="31336" y="203960"/>
                  </a:cubicBezTo>
                  <a:cubicBezTo>
                    <a:pt x="27282" y="175866"/>
                    <a:pt x="24218" y="147608"/>
                    <a:pt x="21767" y="119350"/>
                  </a:cubicBezTo>
                  <a:cubicBezTo>
                    <a:pt x="19080" y="88569"/>
                    <a:pt x="17902" y="57671"/>
                    <a:pt x="15357" y="26868"/>
                  </a:cubicBezTo>
                  <a:cubicBezTo>
                    <a:pt x="14602" y="17818"/>
                    <a:pt x="11491" y="8956"/>
                    <a:pt x="9464" y="0"/>
                  </a:cubicBezTo>
                  <a:cubicBezTo>
                    <a:pt x="7933" y="71"/>
                    <a:pt x="6424" y="141"/>
                    <a:pt x="4892" y="189"/>
                  </a:cubicBezTo>
                  <a:cubicBezTo>
                    <a:pt x="3549" y="9993"/>
                    <a:pt x="1381" y="19750"/>
                    <a:pt x="956" y="29602"/>
                  </a:cubicBezTo>
                  <a:cubicBezTo>
                    <a:pt x="-1542" y="88546"/>
                    <a:pt x="838" y="147302"/>
                    <a:pt x="8286" y="205845"/>
                  </a:cubicBezTo>
                  <a:cubicBezTo>
                    <a:pt x="8663" y="208956"/>
                    <a:pt x="9087" y="212821"/>
                    <a:pt x="11044" y="21484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gf150442450_0_0"/>
            <p:cNvSpPr/>
            <p:nvPr/>
          </p:nvSpPr>
          <p:spPr>
            <a:xfrm>
              <a:off x="946077" y="3590547"/>
              <a:ext cx="147414" cy="163626"/>
            </a:xfrm>
            <a:custGeom>
              <a:rect b="b" l="l" r="r" t="t"/>
              <a:pathLst>
                <a:path extrusionOk="0" h="163626" w="147414">
                  <a:moveTo>
                    <a:pt x="6230" y="163516"/>
                  </a:moveTo>
                  <a:cubicBezTo>
                    <a:pt x="9836" y="163022"/>
                    <a:pt x="13489" y="161890"/>
                    <a:pt x="16788" y="160335"/>
                  </a:cubicBezTo>
                  <a:cubicBezTo>
                    <a:pt x="25697" y="156116"/>
                    <a:pt x="34252" y="151190"/>
                    <a:pt x="43255" y="147184"/>
                  </a:cubicBezTo>
                  <a:cubicBezTo>
                    <a:pt x="49265" y="144520"/>
                    <a:pt x="52565" y="146712"/>
                    <a:pt x="53908" y="153005"/>
                  </a:cubicBezTo>
                  <a:cubicBezTo>
                    <a:pt x="55817" y="161937"/>
                    <a:pt x="58386" y="163069"/>
                    <a:pt x="66494" y="158426"/>
                  </a:cubicBezTo>
                  <a:cubicBezTo>
                    <a:pt x="68850" y="157082"/>
                    <a:pt x="71184" y="155621"/>
                    <a:pt x="73211" y="153830"/>
                  </a:cubicBezTo>
                  <a:cubicBezTo>
                    <a:pt x="105334" y="125902"/>
                    <a:pt x="130670" y="93377"/>
                    <a:pt x="141983" y="51473"/>
                  </a:cubicBezTo>
                  <a:cubicBezTo>
                    <a:pt x="146484" y="34763"/>
                    <a:pt x="149784" y="17935"/>
                    <a:pt x="145235" y="707"/>
                  </a:cubicBezTo>
                  <a:cubicBezTo>
                    <a:pt x="144504" y="471"/>
                    <a:pt x="143774" y="236"/>
                    <a:pt x="143067" y="0"/>
                  </a:cubicBezTo>
                  <a:cubicBezTo>
                    <a:pt x="141040" y="4902"/>
                    <a:pt x="138895" y="9781"/>
                    <a:pt x="136963" y="14754"/>
                  </a:cubicBezTo>
                  <a:cubicBezTo>
                    <a:pt x="131801" y="28046"/>
                    <a:pt x="127488" y="41763"/>
                    <a:pt x="121361" y="54608"/>
                  </a:cubicBezTo>
                  <a:cubicBezTo>
                    <a:pt x="115539" y="66816"/>
                    <a:pt x="107549" y="69338"/>
                    <a:pt x="94304" y="66227"/>
                  </a:cubicBezTo>
                  <a:cubicBezTo>
                    <a:pt x="89543" y="65119"/>
                    <a:pt x="84618" y="64294"/>
                    <a:pt x="79739" y="64082"/>
                  </a:cubicBezTo>
                  <a:cubicBezTo>
                    <a:pt x="73046" y="63799"/>
                    <a:pt x="70005" y="67594"/>
                    <a:pt x="68238" y="74098"/>
                  </a:cubicBezTo>
                  <a:cubicBezTo>
                    <a:pt x="66140" y="81805"/>
                    <a:pt x="64113" y="90549"/>
                    <a:pt x="59070" y="96182"/>
                  </a:cubicBezTo>
                  <a:cubicBezTo>
                    <a:pt x="45471" y="111431"/>
                    <a:pt x="30222" y="125194"/>
                    <a:pt x="15822" y="139760"/>
                  </a:cubicBezTo>
                  <a:cubicBezTo>
                    <a:pt x="10637" y="144992"/>
                    <a:pt x="5523" y="150460"/>
                    <a:pt x="1375" y="156493"/>
                  </a:cubicBezTo>
                  <a:cubicBezTo>
                    <a:pt x="-1736" y="161065"/>
                    <a:pt x="667" y="164271"/>
                    <a:pt x="6230" y="163516"/>
                  </a:cubicBezTo>
                  <a:close/>
                  <a:moveTo>
                    <a:pt x="69935" y="124440"/>
                  </a:moveTo>
                  <a:cubicBezTo>
                    <a:pt x="77688" y="107730"/>
                    <a:pt x="92112" y="97337"/>
                    <a:pt x="106654" y="87250"/>
                  </a:cubicBezTo>
                  <a:cubicBezTo>
                    <a:pt x="107220" y="87721"/>
                    <a:pt x="107809" y="88192"/>
                    <a:pt x="108374" y="88664"/>
                  </a:cubicBezTo>
                  <a:cubicBezTo>
                    <a:pt x="95907" y="105963"/>
                    <a:pt x="83439" y="123238"/>
                    <a:pt x="70972" y="140537"/>
                  </a:cubicBezTo>
                  <a:cubicBezTo>
                    <a:pt x="69982" y="140207"/>
                    <a:pt x="68992" y="139901"/>
                    <a:pt x="68002" y="139571"/>
                  </a:cubicBezTo>
                  <a:cubicBezTo>
                    <a:pt x="68568" y="134504"/>
                    <a:pt x="67884" y="128848"/>
                    <a:pt x="69935" y="1244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 name="Google Shape;240;gf150442450_0_0"/>
            <p:cNvSpPr/>
            <p:nvPr/>
          </p:nvSpPr>
          <p:spPr>
            <a:xfrm>
              <a:off x="910894" y="3764127"/>
              <a:ext cx="266277" cy="168717"/>
            </a:xfrm>
            <a:custGeom>
              <a:rect b="b" l="l" r="r" t="t"/>
              <a:pathLst>
                <a:path extrusionOk="0" h="168717" w="266277">
                  <a:moveTo>
                    <a:pt x="181950" y="80651"/>
                  </a:moveTo>
                  <a:cubicBezTo>
                    <a:pt x="188950" y="76668"/>
                    <a:pt x="197458" y="74994"/>
                    <a:pt x="203774" y="70257"/>
                  </a:cubicBezTo>
                  <a:cubicBezTo>
                    <a:pt x="224279" y="54867"/>
                    <a:pt x="241295" y="35824"/>
                    <a:pt x="256803" y="15484"/>
                  </a:cubicBezTo>
                  <a:cubicBezTo>
                    <a:pt x="260008" y="11289"/>
                    <a:pt x="262365" y="6458"/>
                    <a:pt x="266277" y="0"/>
                  </a:cubicBezTo>
                  <a:cubicBezTo>
                    <a:pt x="260927" y="448"/>
                    <a:pt x="258146" y="212"/>
                    <a:pt x="255648" y="966"/>
                  </a:cubicBezTo>
                  <a:cubicBezTo>
                    <a:pt x="238325" y="6269"/>
                    <a:pt x="221780" y="13316"/>
                    <a:pt x="207050" y="24016"/>
                  </a:cubicBezTo>
                  <a:cubicBezTo>
                    <a:pt x="203704" y="26444"/>
                    <a:pt x="200875" y="29649"/>
                    <a:pt x="198118" y="32760"/>
                  </a:cubicBezTo>
                  <a:cubicBezTo>
                    <a:pt x="194913" y="36413"/>
                    <a:pt x="192579" y="40985"/>
                    <a:pt x="188926" y="44073"/>
                  </a:cubicBezTo>
                  <a:cubicBezTo>
                    <a:pt x="155695" y="72048"/>
                    <a:pt x="119023" y="94956"/>
                    <a:pt x="81455" y="116498"/>
                  </a:cubicBezTo>
                  <a:cubicBezTo>
                    <a:pt x="73560" y="121023"/>
                    <a:pt x="65405" y="126043"/>
                    <a:pt x="56732" y="128023"/>
                  </a:cubicBezTo>
                  <a:cubicBezTo>
                    <a:pt x="37147" y="132454"/>
                    <a:pt x="21521" y="143083"/>
                    <a:pt x="6767" y="155715"/>
                  </a:cubicBezTo>
                  <a:cubicBezTo>
                    <a:pt x="4740" y="157459"/>
                    <a:pt x="2996" y="159675"/>
                    <a:pt x="1511" y="161914"/>
                  </a:cubicBezTo>
                  <a:cubicBezTo>
                    <a:pt x="-1482" y="166486"/>
                    <a:pt x="50" y="168937"/>
                    <a:pt x="5400" y="168702"/>
                  </a:cubicBezTo>
                  <a:cubicBezTo>
                    <a:pt x="15134" y="168277"/>
                    <a:pt x="22864" y="163870"/>
                    <a:pt x="28615" y="156069"/>
                  </a:cubicBezTo>
                  <a:cubicBezTo>
                    <a:pt x="32645" y="150601"/>
                    <a:pt x="37618" y="145652"/>
                    <a:pt x="44641" y="147820"/>
                  </a:cubicBezTo>
                  <a:cubicBezTo>
                    <a:pt x="52089" y="150130"/>
                    <a:pt x="58405" y="147914"/>
                    <a:pt x="64557" y="145204"/>
                  </a:cubicBezTo>
                  <a:cubicBezTo>
                    <a:pt x="76506" y="139925"/>
                    <a:pt x="88408" y="134386"/>
                    <a:pt x="99768" y="127976"/>
                  </a:cubicBezTo>
                  <a:cubicBezTo>
                    <a:pt x="127319" y="112515"/>
                    <a:pt x="154470" y="96300"/>
                    <a:pt x="181950" y="806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gf150442450_0_0"/>
            <p:cNvSpPr/>
            <p:nvPr/>
          </p:nvSpPr>
          <p:spPr>
            <a:xfrm>
              <a:off x="537211" y="2345150"/>
              <a:ext cx="282335" cy="124380"/>
            </a:xfrm>
            <a:custGeom>
              <a:rect b="b" l="l" r="r" t="t"/>
              <a:pathLst>
                <a:path extrusionOk="0" h="124380" w="282335">
                  <a:moveTo>
                    <a:pt x="40950" y="87206"/>
                  </a:moveTo>
                  <a:cubicBezTo>
                    <a:pt x="60794" y="84614"/>
                    <a:pt x="80356" y="80536"/>
                    <a:pt x="98668" y="72122"/>
                  </a:cubicBezTo>
                  <a:cubicBezTo>
                    <a:pt x="109486" y="67150"/>
                    <a:pt x="122072" y="61776"/>
                    <a:pt x="124263" y="49238"/>
                  </a:cubicBezTo>
                  <a:cubicBezTo>
                    <a:pt x="126880" y="34272"/>
                    <a:pt x="136330" y="28498"/>
                    <a:pt x="148327" y="24373"/>
                  </a:cubicBezTo>
                  <a:cubicBezTo>
                    <a:pt x="178965" y="13791"/>
                    <a:pt x="210523" y="11529"/>
                    <a:pt x="242600" y="15299"/>
                  </a:cubicBezTo>
                  <a:cubicBezTo>
                    <a:pt x="252875" y="16501"/>
                    <a:pt x="263151" y="18033"/>
                    <a:pt x="273474" y="18623"/>
                  </a:cubicBezTo>
                  <a:cubicBezTo>
                    <a:pt x="276349" y="18788"/>
                    <a:pt x="279390" y="16148"/>
                    <a:pt x="282336" y="14804"/>
                  </a:cubicBezTo>
                  <a:cubicBezTo>
                    <a:pt x="280639" y="11693"/>
                    <a:pt x="279696" y="7522"/>
                    <a:pt x="277080" y="5754"/>
                  </a:cubicBezTo>
                  <a:cubicBezTo>
                    <a:pt x="273356" y="3232"/>
                    <a:pt x="268501" y="1276"/>
                    <a:pt x="264047" y="1135"/>
                  </a:cubicBezTo>
                  <a:cubicBezTo>
                    <a:pt x="243613" y="428"/>
                    <a:pt x="223085" y="-586"/>
                    <a:pt x="202699" y="428"/>
                  </a:cubicBezTo>
                  <a:cubicBezTo>
                    <a:pt x="180026" y="1536"/>
                    <a:pt x="157495" y="5047"/>
                    <a:pt x="134846" y="6862"/>
                  </a:cubicBezTo>
                  <a:cubicBezTo>
                    <a:pt x="116745" y="8300"/>
                    <a:pt x="116910" y="7923"/>
                    <a:pt x="111678" y="25269"/>
                  </a:cubicBezTo>
                  <a:cubicBezTo>
                    <a:pt x="108921" y="34437"/>
                    <a:pt x="105833" y="43581"/>
                    <a:pt x="101897" y="52302"/>
                  </a:cubicBezTo>
                  <a:cubicBezTo>
                    <a:pt x="99069" y="58547"/>
                    <a:pt x="94143" y="62459"/>
                    <a:pt x="86342" y="58359"/>
                  </a:cubicBezTo>
                  <a:cubicBezTo>
                    <a:pt x="83891" y="57062"/>
                    <a:pt x="80568" y="57416"/>
                    <a:pt x="77669" y="57015"/>
                  </a:cubicBezTo>
                  <a:cubicBezTo>
                    <a:pt x="46748" y="62766"/>
                    <a:pt x="20492" y="75540"/>
                    <a:pt x="4584" y="104222"/>
                  </a:cubicBezTo>
                  <a:cubicBezTo>
                    <a:pt x="2463" y="108040"/>
                    <a:pt x="931" y="112353"/>
                    <a:pt x="82" y="116619"/>
                  </a:cubicBezTo>
                  <a:cubicBezTo>
                    <a:pt x="-365" y="118882"/>
                    <a:pt x="1119" y="123619"/>
                    <a:pt x="1968" y="123690"/>
                  </a:cubicBezTo>
                  <a:cubicBezTo>
                    <a:pt x="8567" y="124161"/>
                    <a:pt x="15708" y="125198"/>
                    <a:pt x="21718" y="123195"/>
                  </a:cubicBezTo>
                  <a:cubicBezTo>
                    <a:pt x="27233" y="121357"/>
                    <a:pt x="27657" y="115158"/>
                    <a:pt x="25890" y="109148"/>
                  </a:cubicBezTo>
                  <a:cubicBezTo>
                    <a:pt x="21742" y="94960"/>
                    <a:pt x="26172" y="89139"/>
                    <a:pt x="40950" y="872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gf150442450_0_0"/>
            <p:cNvSpPr/>
            <p:nvPr/>
          </p:nvSpPr>
          <p:spPr>
            <a:xfrm>
              <a:off x="313772" y="2934986"/>
              <a:ext cx="76125" cy="241349"/>
            </a:xfrm>
            <a:custGeom>
              <a:rect b="b" l="l" r="r" t="t"/>
              <a:pathLst>
                <a:path extrusionOk="0" h="241349" w="76125">
                  <a:moveTo>
                    <a:pt x="73745" y="94778"/>
                  </a:moveTo>
                  <a:cubicBezTo>
                    <a:pt x="66038" y="97182"/>
                    <a:pt x="58379" y="99775"/>
                    <a:pt x="50577" y="101919"/>
                  </a:cubicBezTo>
                  <a:cubicBezTo>
                    <a:pt x="44073" y="103711"/>
                    <a:pt x="41150" y="101425"/>
                    <a:pt x="40962" y="94755"/>
                  </a:cubicBezTo>
                  <a:cubicBezTo>
                    <a:pt x="40891" y="92327"/>
                    <a:pt x="41103" y="89758"/>
                    <a:pt x="41763" y="87425"/>
                  </a:cubicBezTo>
                  <a:cubicBezTo>
                    <a:pt x="47514" y="66779"/>
                    <a:pt x="53382" y="46181"/>
                    <a:pt x="59203" y="25535"/>
                  </a:cubicBezTo>
                  <a:cubicBezTo>
                    <a:pt x="60476" y="21033"/>
                    <a:pt x="62173" y="16555"/>
                    <a:pt x="62715" y="11960"/>
                  </a:cubicBezTo>
                  <a:cubicBezTo>
                    <a:pt x="63540" y="4983"/>
                    <a:pt x="59533" y="199"/>
                    <a:pt x="53641" y="10"/>
                  </a:cubicBezTo>
                  <a:cubicBezTo>
                    <a:pt x="45722" y="-249"/>
                    <a:pt x="40655" y="4347"/>
                    <a:pt x="40938" y="11724"/>
                  </a:cubicBezTo>
                  <a:cubicBezTo>
                    <a:pt x="41127" y="16414"/>
                    <a:pt x="42022" y="21104"/>
                    <a:pt x="41857" y="25747"/>
                  </a:cubicBezTo>
                  <a:cubicBezTo>
                    <a:pt x="41197" y="44177"/>
                    <a:pt x="33726" y="52026"/>
                    <a:pt x="15531" y="53935"/>
                  </a:cubicBezTo>
                  <a:cubicBezTo>
                    <a:pt x="10535" y="54453"/>
                    <a:pt x="5562" y="55089"/>
                    <a:pt x="589" y="55655"/>
                  </a:cubicBezTo>
                  <a:cubicBezTo>
                    <a:pt x="401" y="56315"/>
                    <a:pt x="189" y="56975"/>
                    <a:pt x="0" y="57635"/>
                  </a:cubicBezTo>
                  <a:cubicBezTo>
                    <a:pt x="2522" y="59732"/>
                    <a:pt x="5350" y="61547"/>
                    <a:pt x="7495" y="63975"/>
                  </a:cubicBezTo>
                  <a:cubicBezTo>
                    <a:pt x="12774" y="69985"/>
                    <a:pt x="19420" y="75570"/>
                    <a:pt x="22437" y="82664"/>
                  </a:cubicBezTo>
                  <a:cubicBezTo>
                    <a:pt x="26609" y="92492"/>
                    <a:pt x="29083" y="103381"/>
                    <a:pt x="30332" y="114057"/>
                  </a:cubicBezTo>
                  <a:cubicBezTo>
                    <a:pt x="33019" y="137130"/>
                    <a:pt x="34127" y="160369"/>
                    <a:pt x="36554" y="183466"/>
                  </a:cubicBezTo>
                  <a:cubicBezTo>
                    <a:pt x="38487" y="201731"/>
                    <a:pt x="42564" y="219549"/>
                    <a:pt x="53029" y="235174"/>
                  </a:cubicBezTo>
                  <a:cubicBezTo>
                    <a:pt x="54537" y="237413"/>
                    <a:pt x="56587" y="239299"/>
                    <a:pt x="58402" y="241349"/>
                  </a:cubicBezTo>
                  <a:cubicBezTo>
                    <a:pt x="59109" y="241114"/>
                    <a:pt x="59793" y="240878"/>
                    <a:pt x="60500" y="240619"/>
                  </a:cubicBezTo>
                  <a:cubicBezTo>
                    <a:pt x="60500" y="236306"/>
                    <a:pt x="60877" y="231946"/>
                    <a:pt x="60429" y="227680"/>
                  </a:cubicBezTo>
                  <a:cubicBezTo>
                    <a:pt x="59038" y="214175"/>
                    <a:pt x="56799" y="200718"/>
                    <a:pt x="55904" y="187189"/>
                  </a:cubicBezTo>
                  <a:cubicBezTo>
                    <a:pt x="54042" y="159544"/>
                    <a:pt x="58143" y="132982"/>
                    <a:pt x="72284" y="108519"/>
                  </a:cubicBezTo>
                  <a:cubicBezTo>
                    <a:pt x="74334" y="104960"/>
                    <a:pt x="74876" y="100529"/>
                    <a:pt x="76125" y="96499"/>
                  </a:cubicBezTo>
                  <a:cubicBezTo>
                    <a:pt x="75301" y="95957"/>
                    <a:pt x="74523" y="95368"/>
                    <a:pt x="73745" y="9477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3" name="Google Shape;243;gf150442450_0_0"/>
            <p:cNvSpPr/>
            <p:nvPr/>
          </p:nvSpPr>
          <p:spPr>
            <a:xfrm>
              <a:off x="609188" y="3002390"/>
              <a:ext cx="50132" cy="228685"/>
            </a:xfrm>
            <a:custGeom>
              <a:rect b="b" l="l" r="r" t="t"/>
              <a:pathLst>
                <a:path extrusionOk="0" h="228685" w="50132">
                  <a:moveTo>
                    <a:pt x="23251" y="28104"/>
                  </a:moveTo>
                  <a:cubicBezTo>
                    <a:pt x="23062" y="20798"/>
                    <a:pt x="21483" y="13374"/>
                    <a:pt x="19409" y="6351"/>
                  </a:cubicBezTo>
                  <a:cubicBezTo>
                    <a:pt x="17170" y="-1285"/>
                    <a:pt x="11349" y="-2251"/>
                    <a:pt x="7437" y="4631"/>
                  </a:cubicBezTo>
                  <a:cubicBezTo>
                    <a:pt x="4137" y="10405"/>
                    <a:pt x="1497" y="17452"/>
                    <a:pt x="1356" y="23980"/>
                  </a:cubicBezTo>
                  <a:cubicBezTo>
                    <a:pt x="413" y="61854"/>
                    <a:pt x="-459" y="99776"/>
                    <a:pt x="272" y="137650"/>
                  </a:cubicBezTo>
                  <a:cubicBezTo>
                    <a:pt x="625" y="155279"/>
                    <a:pt x="4349" y="172884"/>
                    <a:pt x="7272" y="190372"/>
                  </a:cubicBezTo>
                  <a:cubicBezTo>
                    <a:pt x="7884" y="193978"/>
                    <a:pt x="11019" y="197937"/>
                    <a:pt x="14083" y="200200"/>
                  </a:cubicBezTo>
                  <a:cubicBezTo>
                    <a:pt x="21365" y="205550"/>
                    <a:pt x="22732" y="207977"/>
                    <a:pt x="19621" y="216768"/>
                  </a:cubicBezTo>
                  <a:cubicBezTo>
                    <a:pt x="17500" y="222802"/>
                    <a:pt x="19621" y="227044"/>
                    <a:pt x="25419" y="227963"/>
                  </a:cubicBezTo>
                  <a:cubicBezTo>
                    <a:pt x="31900" y="228977"/>
                    <a:pt x="38664" y="228765"/>
                    <a:pt x="45240" y="228293"/>
                  </a:cubicBezTo>
                  <a:cubicBezTo>
                    <a:pt x="49341" y="227987"/>
                    <a:pt x="51273" y="224923"/>
                    <a:pt x="49435" y="220775"/>
                  </a:cubicBezTo>
                  <a:cubicBezTo>
                    <a:pt x="47620" y="216721"/>
                    <a:pt x="45735" y="212667"/>
                    <a:pt x="43425" y="208920"/>
                  </a:cubicBezTo>
                  <a:cubicBezTo>
                    <a:pt x="35483" y="196028"/>
                    <a:pt x="28954" y="182641"/>
                    <a:pt x="26338" y="167487"/>
                  </a:cubicBezTo>
                  <a:cubicBezTo>
                    <a:pt x="21742" y="140973"/>
                    <a:pt x="21248" y="114317"/>
                    <a:pt x="23439" y="85917"/>
                  </a:cubicBezTo>
                  <a:cubicBezTo>
                    <a:pt x="23439" y="67723"/>
                    <a:pt x="23769" y="47902"/>
                    <a:pt x="23251" y="281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4" name="Google Shape;244;gf150442450_0_0"/>
            <p:cNvSpPr/>
            <p:nvPr/>
          </p:nvSpPr>
          <p:spPr>
            <a:xfrm>
              <a:off x="357150" y="3447786"/>
              <a:ext cx="154218" cy="225815"/>
            </a:xfrm>
            <a:custGeom>
              <a:rect b="b" l="l" r="r" t="t"/>
              <a:pathLst>
                <a:path extrusionOk="0" h="225815" w="154218">
                  <a:moveTo>
                    <a:pt x="139111" y="216223"/>
                  </a:moveTo>
                  <a:cubicBezTo>
                    <a:pt x="142363" y="220159"/>
                    <a:pt x="147384" y="222657"/>
                    <a:pt x="151579" y="225815"/>
                  </a:cubicBezTo>
                  <a:cubicBezTo>
                    <a:pt x="152451" y="225108"/>
                    <a:pt x="153346" y="224401"/>
                    <a:pt x="154218" y="223694"/>
                  </a:cubicBezTo>
                  <a:cubicBezTo>
                    <a:pt x="153111" y="220607"/>
                    <a:pt x="152333" y="217354"/>
                    <a:pt x="150824" y="214456"/>
                  </a:cubicBezTo>
                  <a:cubicBezTo>
                    <a:pt x="132724" y="179622"/>
                    <a:pt x="110570" y="147427"/>
                    <a:pt x="84857" y="117873"/>
                  </a:cubicBezTo>
                  <a:cubicBezTo>
                    <a:pt x="74298" y="105759"/>
                    <a:pt x="65767" y="92749"/>
                    <a:pt x="58602" y="78585"/>
                  </a:cubicBezTo>
                  <a:cubicBezTo>
                    <a:pt x="53935" y="69322"/>
                    <a:pt x="49976" y="59659"/>
                    <a:pt x="44791" y="50703"/>
                  </a:cubicBezTo>
                  <a:cubicBezTo>
                    <a:pt x="35882" y="35360"/>
                    <a:pt x="26431" y="20324"/>
                    <a:pt x="16745" y="5452"/>
                  </a:cubicBezTo>
                  <a:cubicBezTo>
                    <a:pt x="14011" y="1281"/>
                    <a:pt x="9415" y="-1830"/>
                    <a:pt x="3947" y="1234"/>
                  </a:cubicBezTo>
                  <a:cubicBezTo>
                    <a:pt x="-1379" y="4227"/>
                    <a:pt x="-342" y="9553"/>
                    <a:pt x="1449" y="13772"/>
                  </a:cubicBezTo>
                  <a:cubicBezTo>
                    <a:pt x="5998" y="24401"/>
                    <a:pt x="10051" y="35525"/>
                    <a:pt x="16438" y="45023"/>
                  </a:cubicBezTo>
                  <a:cubicBezTo>
                    <a:pt x="44296" y="86480"/>
                    <a:pt x="72601" y="127630"/>
                    <a:pt x="101402" y="168450"/>
                  </a:cubicBezTo>
                  <a:cubicBezTo>
                    <a:pt x="113092" y="185042"/>
                    <a:pt x="126196" y="200597"/>
                    <a:pt x="139111" y="2162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gf150442450_0_0"/>
            <p:cNvSpPr/>
            <p:nvPr/>
          </p:nvSpPr>
          <p:spPr>
            <a:xfrm>
              <a:off x="478628" y="3355901"/>
              <a:ext cx="122887" cy="213703"/>
            </a:xfrm>
            <a:custGeom>
              <a:rect b="b" l="l" r="r" t="t"/>
              <a:pathLst>
                <a:path extrusionOk="0" h="213703" w="122887">
                  <a:moveTo>
                    <a:pt x="115489" y="197950"/>
                  </a:moveTo>
                  <a:cubicBezTo>
                    <a:pt x="107664" y="188405"/>
                    <a:pt x="97931" y="180085"/>
                    <a:pt x="91709" y="169644"/>
                  </a:cubicBezTo>
                  <a:cubicBezTo>
                    <a:pt x="77308" y="145534"/>
                    <a:pt x="63969" y="120740"/>
                    <a:pt x="51218" y="95711"/>
                  </a:cubicBezTo>
                  <a:cubicBezTo>
                    <a:pt x="37455" y="68701"/>
                    <a:pt x="24916" y="41056"/>
                    <a:pt x="11577" y="13811"/>
                  </a:cubicBezTo>
                  <a:cubicBezTo>
                    <a:pt x="9385" y="9333"/>
                    <a:pt x="5802" y="5539"/>
                    <a:pt x="1819" y="0"/>
                  </a:cubicBezTo>
                  <a:cubicBezTo>
                    <a:pt x="688" y="3606"/>
                    <a:pt x="-66" y="4808"/>
                    <a:pt x="5" y="5916"/>
                  </a:cubicBezTo>
                  <a:cubicBezTo>
                    <a:pt x="971" y="19609"/>
                    <a:pt x="3304" y="33019"/>
                    <a:pt x="11765" y="44285"/>
                  </a:cubicBezTo>
                  <a:cubicBezTo>
                    <a:pt x="17940" y="52487"/>
                    <a:pt x="20815" y="61537"/>
                    <a:pt x="22135" y="71553"/>
                  </a:cubicBezTo>
                  <a:cubicBezTo>
                    <a:pt x="23149" y="79331"/>
                    <a:pt x="24351" y="87320"/>
                    <a:pt x="27155" y="94579"/>
                  </a:cubicBezTo>
                  <a:cubicBezTo>
                    <a:pt x="38209" y="123333"/>
                    <a:pt x="53198" y="150083"/>
                    <a:pt x="72171" y="174264"/>
                  </a:cubicBezTo>
                  <a:cubicBezTo>
                    <a:pt x="82022" y="186826"/>
                    <a:pt x="93830" y="197879"/>
                    <a:pt x="105308" y="209050"/>
                  </a:cubicBezTo>
                  <a:cubicBezTo>
                    <a:pt x="109644" y="213269"/>
                    <a:pt x="117139" y="215956"/>
                    <a:pt x="121381" y="211124"/>
                  </a:cubicBezTo>
                  <a:cubicBezTo>
                    <a:pt x="126048" y="205798"/>
                    <a:pt x="118671" y="201815"/>
                    <a:pt x="115489" y="1979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6" name="Google Shape;246;gf150442450_0_0"/>
            <p:cNvSpPr/>
            <p:nvPr/>
          </p:nvSpPr>
          <p:spPr>
            <a:xfrm>
              <a:off x="460579" y="3776288"/>
              <a:ext cx="175526" cy="116078"/>
            </a:xfrm>
            <a:custGeom>
              <a:rect b="b" l="l" r="r" t="t"/>
              <a:pathLst>
                <a:path extrusionOk="0" h="116078" w="175526">
                  <a:moveTo>
                    <a:pt x="169833" y="99199"/>
                  </a:moveTo>
                  <a:cubicBezTo>
                    <a:pt x="160735" y="93307"/>
                    <a:pt x="151685" y="87203"/>
                    <a:pt x="142046" y="82300"/>
                  </a:cubicBezTo>
                  <a:cubicBezTo>
                    <a:pt x="118925" y="70563"/>
                    <a:pt x="95711" y="59227"/>
                    <a:pt x="74735" y="43530"/>
                  </a:cubicBezTo>
                  <a:cubicBezTo>
                    <a:pt x="57389" y="30544"/>
                    <a:pt x="38817" y="19184"/>
                    <a:pt x="20434" y="7660"/>
                  </a:cubicBezTo>
                  <a:cubicBezTo>
                    <a:pt x="14824" y="4148"/>
                    <a:pt x="8060" y="2498"/>
                    <a:pt x="1815" y="0"/>
                  </a:cubicBezTo>
                  <a:cubicBezTo>
                    <a:pt x="1202" y="660"/>
                    <a:pt x="589" y="1343"/>
                    <a:pt x="0" y="2003"/>
                  </a:cubicBezTo>
                  <a:cubicBezTo>
                    <a:pt x="1626" y="5303"/>
                    <a:pt x="2757" y="8979"/>
                    <a:pt x="4926" y="11878"/>
                  </a:cubicBezTo>
                  <a:cubicBezTo>
                    <a:pt x="19844" y="31817"/>
                    <a:pt x="39218" y="46783"/>
                    <a:pt x="60311" y="59463"/>
                  </a:cubicBezTo>
                  <a:cubicBezTo>
                    <a:pt x="69550" y="65025"/>
                    <a:pt x="79991" y="68536"/>
                    <a:pt x="89654" y="73462"/>
                  </a:cubicBezTo>
                  <a:cubicBezTo>
                    <a:pt x="100943" y="79213"/>
                    <a:pt x="102993" y="84162"/>
                    <a:pt x="98727" y="97643"/>
                  </a:cubicBezTo>
                  <a:cubicBezTo>
                    <a:pt x="104266" y="96818"/>
                    <a:pt x="108485" y="96653"/>
                    <a:pt x="112444" y="95522"/>
                  </a:cubicBezTo>
                  <a:cubicBezTo>
                    <a:pt x="125171" y="91845"/>
                    <a:pt x="135706" y="93967"/>
                    <a:pt x="143790" y="105374"/>
                  </a:cubicBezTo>
                  <a:cubicBezTo>
                    <a:pt x="148409" y="111878"/>
                    <a:pt x="155079" y="116238"/>
                    <a:pt x="163163" y="116074"/>
                  </a:cubicBezTo>
                  <a:cubicBezTo>
                    <a:pt x="167028" y="116003"/>
                    <a:pt x="172237" y="113976"/>
                    <a:pt x="174311" y="111030"/>
                  </a:cubicBezTo>
                  <a:cubicBezTo>
                    <a:pt x="177445" y="106505"/>
                    <a:pt x="174004" y="101909"/>
                    <a:pt x="169833" y="9919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7" name="Google Shape;247;gf150442450_0_0"/>
            <p:cNvSpPr/>
            <p:nvPr/>
          </p:nvSpPr>
          <p:spPr>
            <a:xfrm>
              <a:off x="986991" y="3827031"/>
              <a:ext cx="170354" cy="118103"/>
            </a:xfrm>
            <a:custGeom>
              <a:rect b="b" l="l" r="r" t="t"/>
              <a:pathLst>
                <a:path extrusionOk="0" h="118103" w="170354">
                  <a:moveTo>
                    <a:pt x="170313" y="12350"/>
                  </a:moveTo>
                  <a:cubicBezTo>
                    <a:pt x="169393" y="71"/>
                    <a:pt x="162771" y="-3370"/>
                    <a:pt x="152495" y="3464"/>
                  </a:cubicBezTo>
                  <a:cubicBezTo>
                    <a:pt x="147593" y="6740"/>
                    <a:pt x="142691" y="10370"/>
                    <a:pt x="138778" y="14730"/>
                  </a:cubicBezTo>
                  <a:cubicBezTo>
                    <a:pt x="116506" y="39547"/>
                    <a:pt x="88271" y="55668"/>
                    <a:pt x="59070" y="70540"/>
                  </a:cubicBezTo>
                  <a:cubicBezTo>
                    <a:pt x="45448" y="77492"/>
                    <a:pt x="31849" y="84563"/>
                    <a:pt x="18557" y="92105"/>
                  </a:cubicBezTo>
                  <a:cubicBezTo>
                    <a:pt x="13018" y="95239"/>
                    <a:pt x="8116" y="99552"/>
                    <a:pt x="3214" y="103676"/>
                  </a:cubicBezTo>
                  <a:cubicBezTo>
                    <a:pt x="-1123" y="107330"/>
                    <a:pt x="-628" y="112680"/>
                    <a:pt x="2082" y="116356"/>
                  </a:cubicBezTo>
                  <a:cubicBezTo>
                    <a:pt x="3473" y="118242"/>
                    <a:pt x="8776" y="118477"/>
                    <a:pt x="11816" y="117652"/>
                  </a:cubicBezTo>
                  <a:cubicBezTo>
                    <a:pt x="16977" y="116262"/>
                    <a:pt x="22092" y="113952"/>
                    <a:pt x="26640" y="111101"/>
                  </a:cubicBezTo>
                  <a:cubicBezTo>
                    <a:pt x="50327" y="96300"/>
                    <a:pt x="73400" y="80485"/>
                    <a:pt x="97510" y="66439"/>
                  </a:cubicBezTo>
                  <a:cubicBezTo>
                    <a:pt x="115116" y="56210"/>
                    <a:pt x="133546" y="46971"/>
                    <a:pt x="152495" y="39594"/>
                  </a:cubicBezTo>
                  <a:cubicBezTo>
                    <a:pt x="165293" y="34622"/>
                    <a:pt x="170643" y="30639"/>
                    <a:pt x="170313" y="16804"/>
                  </a:cubicBezTo>
                  <a:cubicBezTo>
                    <a:pt x="170313" y="15319"/>
                    <a:pt x="170407" y="13811"/>
                    <a:pt x="170313" y="123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8" name="Google Shape;248;gf150442450_0_0"/>
            <p:cNvSpPr/>
            <p:nvPr/>
          </p:nvSpPr>
          <p:spPr>
            <a:xfrm>
              <a:off x="1126948" y="3562437"/>
              <a:ext cx="48156" cy="187816"/>
            </a:xfrm>
            <a:custGeom>
              <a:rect b="b" l="l" r="r" t="t"/>
              <a:pathLst>
                <a:path extrusionOk="0" h="187816" w="48156">
                  <a:moveTo>
                    <a:pt x="38416" y="3175"/>
                  </a:moveTo>
                  <a:cubicBezTo>
                    <a:pt x="35305" y="7865"/>
                    <a:pt x="32430" y="12814"/>
                    <a:pt x="30356" y="18023"/>
                  </a:cubicBezTo>
                  <a:cubicBezTo>
                    <a:pt x="23757" y="34544"/>
                    <a:pt x="22767" y="52103"/>
                    <a:pt x="21424" y="69614"/>
                  </a:cubicBezTo>
                  <a:cubicBezTo>
                    <a:pt x="20410" y="83001"/>
                    <a:pt x="18124" y="96529"/>
                    <a:pt x="9639" y="107229"/>
                  </a:cubicBezTo>
                  <a:cubicBezTo>
                    <a:pt x="1956" y="116915"/>
                    <a:pt x="306" y="127615"/>
                    <a:pt x="0" y="136972"/>
                  </a:cubicBezTo>
                  <a:cubicBezTo>
                    <a:pt x="283" y="142746"/>
                    <a:pt x="-141" y="146611"/>
                    <a:pt x="754" y="150123"/>
                  </a:cubicBezTo>
                  <a:cubicBezTo>
                    <a:pt x="3417" y="160587"/>
                    <a:pt x="5892" y="171193"/>
                    <a:pt x="9828" y="181209"/>
                  </a:cubicBezTo>
                  <a:cubicBezTo>
                    <a:pt x="12963" y="189175"/>
                    <a:pt x="18525" y="189670"/>
                    <a:pt x="25171" y="184132"/>
                  </a:cubicBezTo>
                  <a:cubicBezTo>
                    <a:pt x="37780" y="173597"/>
                    <a:pt x="37521" y="166503"/>
                    <a:pt x="24228" y="156769"/>
                  </a:cubicBezTo>
                  <a:cubicBezTo>
                    <a:pt x="15225" y="150170"/>
                    <a:pt x="13269" y="144490"/>
                    <a:pt x="16568" y="133625"/>
                  </a:cubicBezTo>
                  <a:cubicBezTo>
                    <a:pt x="17723" y="129854"/>
                    <a:pt x="18855" y="125989"/>
                    <a:pt x="20669" y="122548"/>
                  </a:cubicBezTo>
                  <a:cubicBezTo>
                    <a:pt x="34716" y="95845"/>
                    <a:pt x="44379" y="67752"/>
                    <a:pt x="47396" y="37655"/>
                  </a:cubicBezTo>
                  <a:cubicBezTo>
                    <a:pt x="48456" y="27120"/>
                    <a:pt x="48150" y="16444"/>
                    <a:pt x="47985" y="5838"/>
                  </a:cubicBezTo>
                  <a:cubicBezTo>
                    <a:pt x="47961" y="3788"/>
                    <a:pt x="46052" y="606"/>
                    <a:pt x="44355" y="87"/>
                  </a:cubicBezTo>
                  <a:cubicBezTo>
                    <a:pt x="42776" y="-431"/>
                    <a:pt x="39548" y="1454"/>
                    <a:pt x="38416" y="31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9" name="Google Shape;249;gf150442450_0_0"/>
            <p:cNvSpPr/>
            <p:nvPr/>
          </p:nvSpPr>
          <p:spPr>
            <a:xfrm>
              <a:off x="772286" y="3765846"/>
              <a:ext cx="146553" cy="39818"/>
            </a:xfrm>
            <a:custGeom>
              <a:rect b="b" l="l" r="r" t="t"/>
              <a:pathLst>
                <a:path extrusionOk="0" h="39818" w="146553">
                  <a:moveTo>
                    <a:pt x="146554" y="2688"/>
                  </a:moveTo>
                  <a:cubicBezTo>
                    <a:pt x="142689" y="1533"/>
                    <a:pt x="140756" y="543"/>
                    <a:pt x="138800" y="449"/>
                  </a:cubicBezTo>
                  <a:cubicBezTo>
                    <a:pt x="132884" y="142"/>
                    <a:pt x="126921" y="-235"/>
                    <a:pt x="121029" y="190"/>
                  </a:cubicBezTo>
                  <a:cubicBezTo>
                    <a:pt x="94209" y="2146"/>
                    <a:pt x="67364" y="4055"/>
                    <a:pt x="40615" y="6624"/>
                  </a:cubicBezTo>
                  <a:cubicBezTo>
                    <a:pt x="29632" y="7684"/>
                    <a:pt x="18672" y="9829"/>
                    <a:pt x="7925" y="12398"/>
                  </a:cubicBezTo>
                  <a:cubicBezTo>
                    <a:pt x="-653" y="14472"/>
                    <a:pt x="-1643" y="18667"/>
                    <a:pt x="1986" y="26845"/>
                  </a:cubicBezTo>
                  <a:cubicBezTo>
                    <a:pt x="7313" y="38889"/>
                    <a:pt x="17824" y="40444"/>
                    <a:pt x="28618" y="39643"/>
                  </a:cubicBezTo>
                  <a:cubicBezTo>
                    <a:pt x="67200" y="36815"/>
                    <a:pt x="103047" y="23829"/>
                    <a:pt x="138164" y="8556"/>
                  </a:cubicBezTo>
                  <a:cubicBezTo>
                    <a:pt x="140615" y="7472"/>
                    <a:pt x="142689" y="5422"/>
                    <a:pt x="146554" y="26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0" name="Google Shape;250;gf150442450_0_0"/>
            <p:cNvSpPr/>
            <p:nvPr/>
          </p:nvSpPr>
          <p:spPr>
            <a:xfrm>
              <a:off x="339584" y="3336599"/>
              <a:ext cx="79558" cy="92570"/>
            </a:xfrm>
            <a:custGeom>
              <a:rect b="b" l="l" r="r" t="t"/>
              <a:pathLst>
                <a:path extrusionOk="0" h="92570" w="79558">
                  <a:moveTo>
                    <a:pt x="24011" y="91539"/>
                  </a:moveTo>
                  <a:cubicBezTo>
                    <a:pt x="30611" y="89489"/>
                    <a:pt x="35159" y="84633"/>
                    <a:pt x="35324" y="77445"/>
                  </a:cubicBezTo>
                  <a:cubicBezTo>
                    <a:pt x="35395" y="74216"/>
                    <a:pt x="33109" y="71011"/>
                    <a:pt x="32166" y="67712"/>
                  </a:cubicBezTo>
                  <a:cubicBezTo>
                    <a:pt x="30351" y="61419"/>
                    <a:pt x="33038" y="56281"/>
                    <a:pt x="37681" y="52675"/>
                  </a:cubicBezTo>
                  <a:cubicBezTo>
                    <a:pt x="40274" y="50672"/>
                    <a:pt x="46189" y="48692"/>
                    <a:pt x="47273" y="49823"/>
                  </a:cubicBezTo>
                  <a:cubicBezTo>
                    <a:pt x="50361" y="53099"/>
                    <a:pt x="52128" y="57836"/>
                    <a:pt x="53637" y="62267"/>
                  </a:cubicBezTo>
                  <a:cubicBezTo>
                    <a:pt x="55216" y="66863"/>
                    <a:pt x="55169" y="72095"/>
                    <a:pt x="57101" y="76479"/>
                  </a:cubicBezTo>
                  <a:cubicBezTo>
                    <a:pt x="60354" y="83832"/>
                    <a:pt x="67330" y="86142"/>
                    <a:pt x="74471" y="82819"/>
                  </a:cubicBezTo>
                  <a:cubicBezTo>
                    <a:pt x="81117" y="79731"/>
                    <a:pt x="79868" y="73580"/>
                    <a:pt x="78360" y="68560"/>
                  </a:cubicBezTo>
                  <a:cubicBezTo>
                    <a:pt x="71148" y="44237"/>
                    <a:pt x="56512" y="23615"/>
                    <a:pt x="44445" y="0"/>
                  </a:cubicBezTo>
                  <a:cubicBezTo>
                    <a:pt x="40156" y="15131"/>
                    <a:pt x="36668" y="28635"/>
                    <a:pt x="32402" y="41904"/>
                  </a:cubicBezTo>
                  <a:cubicBezTo>
                    <a:pt x="30964" y="46359"/>
                    <a:pt x="27523" y="50153"/>
                    <a:pt x="25001" y="54254"/>
                  </a:cubicBezTo>
                  <a:cubicBezTo>
                    <a:pt x="21443" y="51143"/>
                    <a:pt x="17577" y="48315"/>
                    <a:pt x="14372" y="44850"/>
                  </a:cubicBezTo>
                  <a:cubicBezTo>
                    <a:pt x="10743" y="40938"/>
                    <a:pt x="7726" y="36460"/>
                    <a:pt x="4426" y="32218"/>
                  </a:cubicBezTo>
                  <a:cubicBezTo>
                    <a:pt x="3507" y="32548"/>
                    <a:pt x="2588" y="32854"/>
                    <a:pt x="1669" y="33184"/>
                  </a:cubicBezTo>
                  <a:cubicBezTo>
                    <a:pt x="-924" y="51426"/>
                    <a:pt x="-1513" y="69644"/>
                    <a:pt x="7537" y="86731"/>
                  </a:cubicBezTo>
                  <a:cubicBezTo>
                    <a:pt x="10931" y="93165"/>
                    <a:pt x="17837" y="93448"/>
                    <a:pt x="24011" y="915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1" name="Google Shape;251;gf150442450_0_0"/>
            <p:cNvSpPr/>
            <p:nvPr/>
          </p:nvSpPr>
          <p:spPr>
            <a:xfrm>
              <a:off x="1072081" y="2529929"/>
              <a:ext cx="157417" cy="93493"/>
            </a:xfrm>
            <a:custGeom>
              <a:rect b="b" l="l" r="r" t="t"/>
              <a:pathLst>
                <a:path extrusionOk="0" h="93493" w="157417">
                  <a:moveTo>
                    <a:pt x="1391" y="0"/>
                  </a:moveTo>
                  <a:cubicBezTo>
                    <a:pt x="919" y="801"/>
                    <a:pt x="471" y="1603"/>
                    <a:pt x="0" y="2404"/>
                  </a:cubicBezTo>
                  <a:cubicBezTo>
                    <a:pt x="5020" y="6576"/>
                    <a:pt x="9663" y="11289"/>
                    <a:pt x="15084" y="14824"/>
                  </a:cubicBezTo>
                  <a:cubicBezTo>
                    <a:pt x="46712" y="35517"/>
                    <a:pt x="78388" y="56163"/>
                    <a:pt x="110394" y="76290"/>
                  </a:cubicBezTo>
                  <a:cubicBezTo>
                    <a:pt x="119727" y="82159"/>
                    <a:pt x="129955" y="86755"/>
                    <a:pt x="140137" y="91068"/>
                  </a:cubicBezTo>
                  <a:cubicBezTo>
                    <a:pt x="145345" y="93260"/>
                    <a:pt x="152369" y="95946"/>
                    <a:pt x="156116" y="89206"/>
                  </a:cubicBezTo>
                  <a:cubicBezTo>
                    <a:pt x="160311" y="81688"/>
                    <a:pt x="153453" y="78129"/>
                    <a:pt x="148456" y="74735"/>
                  </a:cubicBezTo>
                  <a:cubicBezTo>
                    <a:pt x="106034" y="45864"/>
                    <a:pt x="60853" y="22178"/>
                    <a:pt x="13293" y="3064"/>
                  </a:cubicBezTo>
                  <a:cubicBezTo>
                    <a:pt x="9545" y="1556"/>
                    <a:pt x="5374" y="990"/>
                    <a:pt x="139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gf150442450_0_0"/>
            <p:cNvSpPr/>
            <p:nvPr/>
          </p:nvSpPr>
          <p:spPr>
            <a:xfrm>
              <a:off x="965293" y="3326492"/>
              <a:ext cx="40370" cy="117107"/>
            </a:xfrm>
            <a:custGeom>
              <a:rect b="b" l="l" r="r" t="t"/>
              <a:pathLst>
                <a:path extrusionOk="0" h="117107" w="40370">
                  <a:moveTo>
                    <a:pt x="36931" y="34193"/>
                  </a:moveTo>
                  <a:cubicBezTo>
                    <a:pt x="38086" y="26651"/>
                    <a:pt x="39571" y="19157"/>
                    <a:pt x="40302" y="11591"/>
                  </a:cubicBezTo>
                  <a:cubicBezTo>
                    <a:pt x="40773" y="6618"/>
                    <a:pt x="38841" y="2518"/>
                    <a:pt x="33443" y="679"/>
                  </a:cubicBezTo>
                  <a:cubicBezTo>
                    <a:pt x="27622" y="-1324"/>
                    <a:pt x="23828" y="1316"/>
                    <a:pt x="20976" y="5817"/>
                  </a:cubicBezTo>
                  <a:cubicBezTo>
                    <a:pt x="18737" y="9329"/>
                    <a:pt x="16663" y="13029"/>
                    <a:pt x="15060" y="16871"/>
                  </a:cubicBezTo>
                  <a:cubicBezTo>
                    <a:pt x="5421" y="39920"/>
                    <a:pt x="1673" y="64172"/>
                    <a:pt x="0" y="91983"/>
                  </a:cubicBezTo>
                  <a:cubicBezTo>
                    <a:pt x="825" y="96107"/>
                    <a:pt x="1532" y="103295"/>
                    <a:pt x="3818" y="109965"/>
                  </a:cubicBezTo>
                  <a:cubicBezTo>
                    <a:pt x="6293" y="117154"/>
                    <a:pt x="12750" y="118874"/>
                    <a:pt x="19562" y="115315"/>
                  </a:cubicBezTo>
                  <a:cubicBezTo>
                    <a:pt x="28895" y="110484"/>
                    <a:pt x="33349" y="100491"/>
                    <a:pt x="31228" y="89626"/>
                  </a:cubicBezTo>
                  <a:cubicBezTo>
                    <a:pt x="30568" y="86256"/>
                    <a:pt x="29672" y="82720"/>
                    <a:pt x="30120" y="79421"/>
                  </a:cubicBezTo>
                  <a:cubicBezTo>
                    <a:pt x="32147" y="64314"/>
                    <a:pt x="34622" y="49277"/>
                    <a:pt x="36931" y="341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3" name="Google Shape;253;gf150442450_0_0"/>
            <p:cNvSpPr/>
            <p:nvPr/>
          </p:nvSpPr>
          <p:spPr>
            <a:xfrm>
              <a:off x="1259118" y="3717485"/>
              <a:ext cx="134786" cy="117228"/>
            </a:xfrm>
            <a:custGeom>
              <a:rect b="b" l="l" r="r" t="t"/>
              <a:pathLst>
                <a:path extrusionOk="0" h="117228" w="134786">
                  <a:moveTo>
                    <a:pt x="121801" y="4596"/>
                  </a:moveTo>
                  <a:cubicBezTo>
                    <a:pt x="100141" y="18077"/>
                    <a:pt x="82253" y="35706"/>
                    <a:pt x="67122" y="56140"/>
                  </a:cubicBezTo>
                  <a:cubicBezTo>
                    <a:pt x="64577" y="59580"/>
                    <a:pt x="62574" y="63941"/>
                    <a:pt x="61914" y="68112"/>
                  </a:cubicBezTo>
                  <a:cubicBezTo>
                    <a:pt x="60547" y="76950"/>
                    <a:pt x="58143" y="80627"/>
                    <a:pt x="49258" y="81193"/>
                  </a:cubicBezTo>
                  <a:cubicBezTo>
                    <a:pt x="31204" y="82347"/>
                    <a:pt x="18642" y="92317"/>
                    <a:pt x="7990" y="105633"/>
                  </a:cubicBezTo>
                  <a:cubicBezTo>
                    <a:pt x="5491" y="108767"/>
                    <a:pt x="3394" y="112256"/>
                    <a:pt x="0" y="117228"/>
                  </a:cubicBezTo>
                  <a:cubicBezTo>
                    <a:pt x="13717" y="116427"/>
                    <a:pt x="23639" y="111902"/>
                    <a:pt x="32501" y="105185"/>
                  </a:cubicBezTo>
                  <a:cubicBezTo>
                    <a:pt x="66934" y="79095"/>
                    <a:pt x="97738" y="49187"/>
                    <a:pt x="125595" y="16215"/>
                  </a:cubicBezTo>
                  <a:cubicBezTo>
                    <a:pt x="129225" y="11926"/>
                    <a:pt x="131747" y="6740"/>
                    <a:pt x="134787" y="1980"/>
                  </a:cubicBezTo>
                  <a:cubicBezTo>
                    <a:pt x="134174" y="1320"/>
                    <a:pt x="133538" y="660"/>
                    <a:pt x="132925" y="0"/>
                  </a:cubicBezTo>
                  <a:cubicBezTo>
                    <a:pt x="129225" y="1508"/>
                    <a:pt x="125171" y="2498"/>
                    <a:pt x="121801" y="459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 name="Google Shape;254;gf150442450_0_0"/>
            <p:cNvSpPr/>
            <p:nvPr/>
          </p:nvSpPr>
          <p:spPr>
            <a:xfrm>
              <a:off x="362760" y="3205159"/>
              <a:ext cx="26916" cy="122436"/>
            </a:xfrm>
            <a:custGeom>
              <a:rect b="b" l="l" r="r" t="t"/>
              <a:pathLst>
                <a:path extrusionOk="0" h="122436" w="26916">
                  <a:moveTo>
                    <a:pt x="13940" y="0"/>
                  </a:moveTo>
                  <a:cubicBezTo>
                    <a:pt x="12502" y="1131"/>
                    <a:pt x="11748" y="1438"/>
                    <a:pt x="11512" y="1980"/>
                  </a:cubicBezTo>
                  <a:cubicBezTo>
                    <a:pt x="10782" y="3535"/>
                    <a:pt x="10098" y="5138"/>
                    <a:pt x="9627" y="6788"/>
                  </a:cubicBezTo>
                  <a:cubicBezTo>
                    <a:pt x="2250" y="32642"/>
                    <a:pt x="-1097" y="59133"/>
                    <a:pt x="317" y="85859"/>
                  </a:cubicBezTo>
                  <a:cubicBezTo>
                    <a:pt x="883" y="96300"/>
                    <a:pt x="4795" y="107023"/>
                    <a:pt x="9297" y="116616"/>
                  </a:cubicBezTo>
                  <a:cubicBezTo>
                    <a:pt x="13256" y="125077"/>
                    <a:pt x="21482" y="124110"/>
                    <a:pt x="24074" y="115037"/>
                  </a:cubicBezTo>
                  <a:cubicBezTo>
                    <a:pt x="26384" y="106953"/>
                    <a:pt x="27492" y="97973"/>
                    <a:pt x="26620" y="89654"/>
                  </a:cubicBezTo>
                  <a:cubicBezTo>
                    <a:pt x="24734" y="71530"/>
                    <a:pt x="21152" y="53594"/>
                    <a:pt x="18489" y="35564"/>
                  </a:cubicBezTo>
                  <a:cubicBezTo>
                    <a:pt x="16768" y="23992"/>
                    <a:pt x="15495" y="12373"/>
                    <a:pt x="1394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5" name="Google Shape;255;gf150442450_0_0"/>
            <p:cNvSpPr/>
            <p:nvPr/>
          </p:nvSpPr>
          <p:spPr>
            <a:xfrm>
              <a:off x="286268" y="3354335"/>
              <a:ext cx="34646" cy="106563"/>
            </a:xfrm>
            <a:custGeom>
              <a:rect b="b" l="l" r="r" t="t"/>
              <a:pathLst>
                <a:path extrusionOk="0" h="106563" w="34646">
                  <a:moveTo>
                    <a:pt x="34386" y="100129"/>
                  </a:moveTo>
                  <a:cubicBezTo>
                    <a:pt x="34481" y="91079"/>
                    <a:pt x="35070" y="81934"/>
                    <a:pt x="34080" y="72978"/>
                  </a:cubicBezTo>
                  <a:cubicBezTo>
                    <a:pt x="31558" y="50424"/>
                    <a:pt x="27080" y="28222"/>
                    <a:pt x="17724" y="7364"/>
                  </a:cubicBezTo>
                  <a:cubicBezTo>
                    <a:pt x="16286" y="4136"/>
                    <a:pt x="10889" y="-578"/>
                    <a:pt x="9475" y="58"/>
                  </a:cubicBezTo>
                  <a:cubicBezTo>
                    <a:pt x="5845" y="1732"/>
                    <a:pt x="3206" y="5880"/>
                    <a:pt x="613" y="9368"/>
                  </a:cubicBezTo>
                  <a:cubicBezTo>
                    <a:pt x="-259" y="10546"/>
                    <a:pt x="48" y="12714"/>
                    <a:pt x="71" y="14435"/>
                  </a:cubicBezTo>
                  <a:cubicBezTo>
                    <a:pt x="495" y="45309"/>
                    <a:pt x="10795" y="73214"/>
                    <a:pt x="25690" y="99752"/>
                  </a:cubicBezTo>
                  <a:cubicBezTo>
                    <a:pt x="27010" y="102085"/>
                    <a:pt x="28565" y="104301"/>
                    <a:pt x="30003" y="106563"/>
                  </a:cubicBezTo>
                  <a:cubicBezTo>
                    <a:pt x="30922" y="105974"/>
                    <a:pt x="31841" y="105408"/>
                    <a:pt x="32760" y="104819"/>
                  </a:cubicBezTo>
                  <a:cubicBezTo>
                    <a:pt x="33326" y="103264"/>
                    <a:pt x="34363" y="101708"/>
                    <a:pt x="34386" y="10012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6" name="Google Shape;256;gf150442450_0_0"/>
            <p:cNvSpPr/>
            <p:nvPr/>
          </p:nvSpPr>
          <p:spPr>
            <a:xfrm>
              <a:off x="513513" y="2105197"/>
              <a:ext cx="137143" cy="31235"/>
            </a:xfrm>
            <a:custGeom>
              <a:rect b="b" l="l" r="r" t="t"/>
              <a:pathLst>
                <a:path extrusionOk="0" h="31235" w="137143">
                  <a:moveTo>
                    <a:pt x="109545" y="21455"/>
                  </a:moveTo>
                  <a:cubicBezTo>
                    <a:pt x="117252" y="20677"/>
                    <a:pt x="124912" y="18038"/>
                    <a:pt x="132194" y="15186"/>
                  </a:cubicBezTo>
                  <a:cubicBezTo>
                    <a:pt x="134645" y="14220"/>
                    <a:pt x="137120" y="10001"/>
                    <a:pt x="137144" y="7244"/>
                  </a:cubicBezTo>
                  <a:cubicBezTo>
                    <a:pt x="137167" y="5287"/>
                    <a:pt x="133255" y="1870"/>
                    <a:pt x="130804" y="1587"/>
                  </a:cubicBezTo>
                  <a:cubicBezTo>
                    <a:pt x="122531" y="621"/>
                    <a:pt x="113740" y="-982"/>
                    <a:pt x="105845" y="809"/>
                  </a:cubicBezTo>
                  <a:cubicBezTo>
                    <a:pt x="70422" y="8823"/>
                    <a:pt x="35258" y="17920"/>
                    <a:pt x="0" y="26640"/>
                  </a:cubicBezTo>
                  <a:cubicBezTo>
                    <a:pt x="189" y="28172"/>
                    <a:pt x="354" y="29704"/>
                    <a:pt x="542" y="31236"/>
                  </a:cubicBezTo>
                  <a:cubicBezTo>
                    <a:pt x="36884" y="28031"/>
                    <a:pt x="73250" y="25061"/>
                    <a:pt x="109545" y="214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gf150442450_0_0"/>
            <p:cNvSpPr/>
            <p:nvPr/>
          </p:nvSpPr>
          <p:spPr>
            <a:xfrm>
              <a:off x="228856" y="2983641"/>
              <a:ext cx="20797" cy="133891"/>
            </a:xfrm>
            <a:custGeom>
              <a:rect b="b" l="l" r="r" t="t"/>
              <a:pathLst>
                <a:path extrusionOk="0" h="133891" w="20797">
                  <a:moveTo>
                    <a:pt x="7259" y="133891"/>
                  </a:moveTo>
                  <a:cubicBezTo>
                    <a:pt x="17441" y="116309"/>
                    <a:pt x="25619" y="12680"/>
                    <a:pt x="17488" y="0"/>
                  </a:cubicBezTo>
                  <a:cubicBezTo>
                    <a:pt x="519" y="15791"/>
                    <a:pt x="-6434" y="110606"/>
                    <a:pt x="7259" y="1338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gf150442450_0_0"/>
            <p:cNvSpPr/>
            <p:nvPr/>
          </p:nvSpPr>
          <p:spPr>
            <a:xfrm>
              <a:off x="664239" y="3758117"/>
              <a:ext cx="86818" cy="39365"/>
            </a:xfrm>
            <a:custGeom>
              <a:rect b="b" l="l" r="r" t="t"/>
              <a:pathLst>
                <a:path extrusionOk="0" h="39365" w="86818">
                  <a:moveTo>
                    <a:pt x="80314" y="25642"/>
                  </a:moveTo>
                  <a:cubicBezTo>
                    <a:pt x="62284" y="9545"/>
                    <a:pt x="40719" y="2286"/>
                    <a:pt x="17292" y="0"/>
                  </a:cubicBezTo>
                  <a:cubicBezTo>
                    <a:pt x="13851" y="189"/>
                    <a:pt x="10481" y="-165"/>
                    <a:pt x="7512" y="707"/>
                  </a:cubicBezTo>
                  <a:cubicBezTo>
                    <a:pt x="4707" y="1532"/>
                    <a:pt x="912" y="3205"/>
                    <a:pt x="111" y="5421"/>
                  </a:cubicBezTo>
                  <a:cubicBezTo>
                    <a:pt x="-549" y="7259"/>
                    <a:pt x="1855" y="11431"/>
                    <a:pt x="4047" y="12892"/>
                  </a:cubicBezTo>
                  <a:cubicBezTo>
                    <a:pt x="26319" y="27740"/>
                    <a:pt x="50877" y="36625"/>
                    <a:pt x="77509" y="39335"/>
                  </a:cubicBezTo>
                  <a:cubicBezTo>
                    <a:pt x="80479" y="39642"/>
                    <a:pt x="83708" y="37521"/>
                    <a:pt x="86819" y="36531"/>
                  </a:cubicBezTo>
                  <a:cubicBezTo>
                    <a:pt x="85381" y="33561"/>
                    <a:pt x="84038" y="30568"/>
                    <a:pt x="82482" y="27669"/>
                  </a:cubicBezTo>
                  <a:cubicBezTo>
                    <a:pt x="82034" y="26821"/>
                    <a:pt x="81044" y="26302"/>
                    <a:pt x="80314" y="256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9" name="Google Shape;259;gf150442450_0_0"/>
            <p:cNvSpPr/>
            <p:nvPr/>
          </p:nvSpPr>
          <p:spPr>
            <a:xfrm>
              <a:off x="920278" y="3664283"/>
              <a:ext cx="75865" cy="61617"/>
            </a:xfrm>
            <a:custGeom>
              <a:rect b="b" l="l" r="r" t="t"/>
              <a:pathLst>
                <a:path extrusionOk="0" h="61617" w="75865">
                  <a:moveTo>
                    <a:pt x="75866" y="8635"/>
                  </a:moveTo>
                  <a:cubicBezTo>
                    <a:pt x="75253" y="8305"/>
                    <a:pt x="74664" y="7951"/>
                    <a:pt x="74051" y="7621"/>
                  </a:cubicBezTo>
                  <a:cubicBezTo>
                    <a:pt x="74051" y="127"/>
                    <a:pt x="70445" y="-2254"/>
                    <a:pt x="63492" y="2342"/>
                  </a:cubicBezTo>
                  <a:cubicBezTo>
                    <a:pt x="49728" y="11487"/>
                    <a:pt x="36224" y="21126"/>
                    <a:pt x="23450" y="31543"/>
                  </a:cubicBezTo>
                  <a:cubicBezTo>
                    <a:pt x="15272" y="38213"/>
                    <a:pt x="8437" y="46556"/>
                    <a:pt x="1296" y="54404"/>
                  </a:cubicBezTo>
                  <a:cubicBezTo>
                    <a:pt x="117" y="55701"/>
                    <a:pt x="-331" y="58576"/>
                    <a:pt x="259" y="60249"/>
                  </a:cubicBezTo>
                  <a:cubicBezTo>
                    <a:pt x="612" y="61239"/>
                    <a:pt x="3652" y="61640"/>
                    <a:pt x="5467" y="61616"/>
                  </a:cubicBezTo>
                  <a:cubicBezTo>
                    <a:pt x="7376" y="61593"/>
                    <a:pt x="9332" y="60933"/>
                    <a:pt x="11171" y="60273"/>
                  </a:cubicBezTo>
                  <a:cubicBezTo>
                    <a:pt x="31769" y="53037"/>
                    <a:pt x="50105" y="41913"/>
                    <a:pt x="65495" y="26547"/>
                  </a:cubicBezTo>
                  <a:cubicBezTo>
                    <a:pt x="70233" y="21857"/>
                    <a:pt x="72495" y="14668"/>
                    <a:pt x="75866" y="86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0" name="Google Shape;260;gf150442450_0_0"/>
            <p:cNvSpPr/>
            <p:nvPr/>
          </p:nvSpPr>
          <p:spPr>
            <a:xfrm>
              <a:off x="623675" y="3585848"/>
              <a:ext cx="74872" cy="64444"/>
            </a:xfrm>
            <a:custGeom>
              <a:rect b="b" l="l" r="r" t="t"/>
              <a:pathLst>
                <a:path extrusionOk="0" h="64444" w="74872">
                  <a:moveTo>
                    <a:pt x="10862" y="31944"/>
                  </a:moveTo>
                  <a:cubicBezTo>
                    <a:pt x="14939" y="30719"/>
                    <a:pt x="20336" y="30907"/>
                    <a:pt x="24154" y="32628"/>
                  </a:cubicBezTo>
                  <a:cubicBezTo>
                    <a:pt x="29386" y="35008"/>
                    <a:pt x="33723" y="39392"/>
                    <a:pt x="38389" y="42998"/>
                  </a:cubicBezTo>
                  <a:cubicBezTo>
                    <a:pt x="46756" y="49432"/>
                    <a:pt x="54887" y="56172"/>
                    <a:pt x="63513" y="62182"/>
                  </a:cubicBezTo>
                  <a:cubicBezTo>
                    <a:pt x="66082" y="63973"/>
                    <a:pt x="70065" y="63738"/>
                    <a:pt x="73412" y="64445"/>
                  </a:cubicBezTo>
                  <a:cubicBezTo>
                    <a:pt x="73907" y="63549"/>
                    <a:pt x="74402" y="62653"/>
                    <a:pt x="74873" y="61758"/>
                  </a:cubicBezTo>
                  <a:cubicBezTo>
                    <a:pt x="72469" y="58105"/>
                    <a:pt x="70678" y="53792"/>
                    <a:pt x="67543" y="50940"/>
                  </a:cubicBezTo>
                  <a:cubicBezTo>
                    <a:pt x="50975" y="35762"/>
                    <a:pt x="34147" y="20867"/>
                    <a:pt x="17225" y="6090"/>
                  </a:cubicBezTo>
                  <a:cubicBezTo>
                    <a:pt x="14303" y="3521"/>
                    <a:pt x="10767" y="1258"/>
                    <a:pt x="7138" y="103"/>
                  </a:cubicBezTo>
                  <a:cubicBezTo>
                    <a:pt x="5299" y="-486"/>
                    <a:pt x="609" y="1588"/>
                    <a:pt x="539" y="2672"/>
                  </a:cubicBezTo>
                  <a:cubicBezTo>
                    <a:pt x="20" y="10733"/>
                    <a:pt x="-404" y="18934"/>
                    <a:pt x="657" y="26900"/>
                  </a:cubicBezTo>
                  <a:cubicBezTo>
                    <a:pt x="1293" y="31543"/>
                    <a:pt x="5064" y="33665"/>
                    <a:pt x="10862" y="3194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1" name="Google Shape;261;gf150442450_0_0"/>
            <p:cNvSpPr/>
            <p:nvPr/>
          </p:nvSpPr>
          <p:spPr>
            <a:xfrm>
              <a:off x="470006" y="2948303"/>
              <a:ext cx="44197" cy="79717"/>
            </a:xfrm>
            <a:custGeom>
              <a:rect b="b" l="l" r="r" t="t"/>
              <a:pathLst>
                <a:path extrusionOk="0" h="79717" w="44197">
                  <a:moveTo>
                    <a:pt x="14683" y="71728"/>
                  </a:moveTo>
                  <a:cubicBezTo>
                    <a:pt x="24087" y="52025"/>
                    <a:pt x="33538" y="32345"/>
                    <a:pt x="42611" y="12477"/>
                  </a:cubicBezTo>
                  <a:cubicBezTo>
                    <a:pt x="44261" y="8895"/>
                    <a:pt x="45817" y="4205"/>
                    <a:pt x="40726" y="1400"/>
                  </a:cubicBezTo>
                  <a:cubicBezTo>
                    <a:pt x="35470" y="-1499"/>
                    <a:pt x="31087" y="340"/>
                    <a:pt x="27763" y="4747"/>
                  </a:cubicBezTo>
                  <a:cubicBezTo>
                    <a:pt x="12868" y="24403"/>
                    <a:pt x="4855" y="46910"/>
                    <a:pt x="0" y="71916"/>
                  </a:cubicBezTo>
                  <a:cubicBezTo>
                    <a:pt x="943" y="74132"/>
                    <a:pt x="2145" y="76936"/>
                    <a:pt x="3323" y="79717"/>
                  </a:cubicBezTo>
                  <a:cubicBezTo>
                    <a:pt x="6033" y="78398"/>
                    <a:pt x="8885" y="77290"/>
                    <a:pt x="11431" y="75687"/>
                  </a:cubicBezTo>
                  <a:cubicBezTo>
                    <a:pt x="12798" y="74815"/>
                    <a:pt x="13952" y="73236"/>
                    <a:pt x="14683" y="717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2" name="Google Shape;262;gf150442450_0_0"/>
            <p:cNvSpPr/>
            <p:nvPr/>
          </p:nvSpPr>
          <p:spPr>
            <a:xfrm>
              <a:off x="316044" y="3208741"/>
              <a:ext cx="20637" cy="104784"/>
            </a:xfrm>
            <a:custGeom>
              <a:rect b="b" l="l" r="r" t="t"/>
              <a:pathLst>
                <a:path extrusionOk="0" h="104784" w="20637">
                  <a:moveTo>
                    <a:pt x="18680" y="72567"/>
                  </a:moveTo>
                  <a:cubicBezTo>
                    <a:pt x="21532" y="54089"/>
                    <a:pt x="21697" y="35659"/>
                    <a:pt x="16276" y="17535"/>
                  </a:cubicBezTo>
                  <a:cubicBezTo>
                    <a:pt x="13966" y="9828"/>
                    <a:pt x="10525" y="2805"/>
                    <a:pt x="2064" y="0"/>
                  </a:cubicBezTo>
                  <a:cubicBezTo>
                    <a:pt x="-3875" y="7683"/>
                    <a:pt x="3997" y="86001"/>
                    <a:pt x="13047" y="104784"/>
                  </a:cubicBezTo>
                  <a:cubicBezTo>
                    <a:pt x="15098" y="93118"/>
                    <a:pt x="17077" y="82866"/>
                    <a:pt x="18680" y="725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3" name="Google Shape;263;gf150442450_0_0"/>
            <p:cNvSpPr/>
            <p:nvPr/>
          </p:nvSpPr>
          <p:spPr>
            <a:xfrm>
              <a:off x="797812" y="3933889"/>
              <a:ext cx="62342" cy="39731"/>
            </a:xfrm>
            <a:custGeom>
              <a:rect b="b" l="l" r="r" t="t"/>
              <a:pathLst>
                <a:path extrusionOk="0" h="39731" w="62342">
                  <a:moveTo>
                    <a:pt x="58973" y="10299"/>
                  </a:moveTo>
                  <a:cubicBezTo>
                    <a:pt x="60811" y="8367"/>
                    <a:pt x="61259" y="5138"/>
                    <a:pt x="62343" y="2522"/>
                  </a:cubicBezTo>
                  <a:cubicBezTo>
                    <a:pt x="59774" y="1532"/>
                    <a:pt x="57181" y="566"/>
                    <a:pt x="55697" y="0"/>
                  </a:cubicBezTo>
                  <a:cubicBezTo>
                    <a:pt x="36913" y="2215"/>
                    <a:pt x="20226" y="6222"/>
                    <a:pt x="6580" y="17983"/>
                  </a:cubicBezTo>
                  <a:cubicBezTo>
                    <a:pt x="-231" y="23851"/>
                    <a:pt x="-1810" y="30002"/>
                    <a:pt x="2102" y="35564"/>
                  </a:cubicBezTo>
                  <a:cubicBezTo>
                    <a:pt x="6439" y="41716"/>
                    <a:pt x="12779" y="39783"/>
                    <a:pt x="18270" y="37780"/>
                  </a:cubicBezTo>
                  <a:cubicBezTo>
                    <a:pt x="34037" y="32006"/>
                    <a:pt x="47471" y="22437"/>
                    <a:pt x="58973" y="1029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4" name="Google Shape;264;gf150442450_0_0"/>
            <p:cNvSpPr/>
            <p:nvPr/>
          </p:nvSpPr>
          <p:spPr>
            <a:xfrm>
              <a:off x="652354" y="3096920"/>
              <a:ext cx="30903" cy="53823"/>
            </a:xfrm>
            <a:custGeom>
              <a:rect b="b" l="l" r="r" t="t"/>
              <a:pathLst>
                <a:path extrusionOk="0" h="53823" w="30903">
                  <a:moveTo>
                    <a:pt x="17464" y="956"/>
                  </a:moveTo>
                  <a:cubicBezTo>
                    <a:pt x="11501" y="-1212"/>
                    <a:pt x="6434" y="202"/>
                    <a:pt x="4101" y="6283"/>
                  </a:cubicBezTo>
                  <a:cubicBezTo>
                    <a:pt x="2192" y="11232"/>
                    <a:pt x="1485" y="16653"/>
                    <a:pt x="0" y="22827"/>
                  </a:cubicBezTo>
                  <a:cubicBezTo>
                    <a:pt x="1862" y="30676"/>
                    <a:pt x="3205" y="39184"/>
                    <a:pt x="5939" y="47221"/>
                  </a:cubicBezTo>
                  <a:cubicBezTo>
                    <a:pt x="8626" y="55069"/>
                    <a:pt x="14471" y="55964"/>
                    <a:pt x="19915" y="49672"/>
                  </a:cubicBezTo>
                  <a:cubicBezTo>
                    <a:pt x="27056" y="41423"/>
                    <a:pt x="30686" y="31571"/>
                    <a:pt x="30898" y="20588"/>
                  </a:cubicBezTo>
                  <a:cubicBezTo>
                    <a:pt x="31087" y="10548"/>
                    <a:pt x="26844" y="4350"/>
                    <a:pt x="17464" y="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5" name="Google Shape;265;gf150442450_0_0"/>
            <p:cNvSpPr/>
            <p:nvPr/>
          </p:nvSpPr>
          <p:spPr>
            <a:xfrm>
              <a:off x="756478" y="2572234"/>
              <a:ext cx="108823" cy="22766"/>
            </a:xfrm>
            <a:custGeom>
              <a:rect b="b" l="l" r="r" t="t"/>
              <a:pathLst>
                <a:path extrusionOk="0" h="22766" w="108823">
                  <a:moveTo>
                    <a:pt x="0" y="2687"/>
                  </a:moveTo>
                  <a:cubicBezTo>
                    <a:pt x="35376" y="9357"/>
                    <a:pt x="70775" y="16003"/>
                    <a:pt x="106646" y="22767"/>
                  </a:cubicBezTo>
                  <a:cubicBezTo>
                    <a:pt x="110794" y="10134"/>
                    <a:pt x="109616" y="7683"/>
                    <a:pt x="97832" y="4337"/>
                  </a:cubicBezTo>
                  <a:cubicBezTo>
                    <a:pt x="95946" y="3794"/>
                    <a:pt x="94037" y="3017"/>
                    <a:pt x="92128" y="2946"/>
                  </a:cubicBezTo>
                  <a:cubicBezTo>
                    <a:pt x="61490" y="1909"/>
                    <a:pt x="30827" y="966"/>
                    <a:pt x="189" y="0"/>
                  </a:cubicBezTo>
                  <a:cubicBezTo>
                    <a:pt x="118" y="896"/>
                    <a:pt x="71" y="1791"/>
                    <a:pt x="0" y="26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6" name="Google Shape;266;gf150442450_0_0"/>
            <p:cNvSpPr/>
            <p:nvPr/>
          </p:nvSpPr>
          <p:spPr>
            <a:xfrm>
              <a:off x="1138920" y="2923280"/>
              <a:ext cx="36297" cy="52054"/>
            </a:xfrm>
            <a:custGeom>
              <a:rect b="b" l="l" r="r" t="t"/>
              <a:pathLst>
                <a:path extrusionOk="0" h="52054" w="36297">
                  <a:moveTo>
                    <a:pt x="6010" y="215"/>
                  </a:moveTo>
                  <a:cubicBezTo>
                    <a:pt x="2828" y="1205"/>
                    <a:pt x="1249" y="7474"/>
                    <a:pt x="0" y="9643"/>
                  </a:cubicBezTo>
                  <a:cubicBezTo>
                    <a:pt x="1862" y="26235"/>
                    <a:pt x="6293" y="38749"/>
                    <a:pt x="16946" y="48342"/>
                  </a:cubicBezTo>
                  <a:cubicBezTo>
                    <a:pt x="21141" y="52136"/>
                    <a:pt x="26043" y="53362"/>
                    <a:pt x="31204" y="50416"/>
                  </a:cubicBezTo>
                  <a:cubicBezTo>
                    <a:pt x="36366" y="47470"/>
                    <a:pt x="37426" y="42355"/>
                    <a:pt x="35187" y="37571"/>
                  </a:cubicBezTo>
                  <a:cubicBezTo>
                    <a:pt x="30026" y="26541"/>
                    <a:pt x="24676" y="15488"/>
                    <a:pt x="18148" y="5259"/>
                  </a:cubicBezTo>
                  <a:cubicBezTo>
                    <a:pt x="16097" y="2054"/>
                    <a:pt x="9357" y="-822"/>
                    <a:pt x="6010" y="21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gf150442450_0_0"/>
            <p:cNvSpPr/>
            <p:nvPr/>
          </p:nvSpPr>
          <p:spPr>
            <a:xfrm>
              <a:off x="206183" y="3138543"/>
              <a:ext cx="41622" cy="60471"/>
            </a:xfrm>
            <a:custGeom>
              <a:rect b="b" l="l" r="r" t="t"/>
              <a:pathLst>
                <a:path extrusionOk="0" h="60471" w="41622">
                  <a:moveTo>
                    <a:pt x="22461" y="1450"/>
                  </a:moveTo>
                  <a:cubicBezTo>
                    <a:pt x="12043" y="5739"/>
                    <a:pt x="5656" y="14389"/>
                    <a:pt x="0" y="24122"/>
                  </a:cubicBezTo>
                  <a:cubicBezTo>
                    <a:pt x="5421" y="21436"/>
                    <a:pt x="10724" y="18513"/>
                    <a:pt x="16286" y="16156"/>
                  </a:cubicBezTo>
                  <a:cubicBezTo>
                    <a:pt x="18360" y="15261"/>
                    <a:pt x="20976" y="15638"/>
                    <a:pt x="23333" y="15449"/>
                  </a:cubicBezTo>
                  <a:cubicBezTo>
                    <a:pt x="23498" y="17735"/>
                    <a:pt x="24157" y="20139"/>
                    <a:pt x="23686" y="22331"/>
                  </a:cubicBezTo>
                  <a:cubicBezTo>
                    <a:pt x="22720" y="26903"/>
                    <a:pt x="20457" y="31287"/>
                    <a:pt x="20057" y="35859"/>
                  </a:cubicBezTo>
                  <a:cubicBezTo>
                    <a:pt x="19491" y="42129"/>
                    <a:pt x="19185" y="48751"/>
                    <a:pt x="20552" y="54808"/>
                  </a:cubicBezTo>
                  <a:cubicBezTo>
                    <a:pt x="22060" y="61525"/>
                    <a:pt x="27481" y="62421"/>
                    <a:pt x="31016" y="56670"/>
                  </a:cubicBezTo>
                  <a:cubicBezTo>
                    <a:pt x="39830" y="42388"/>
                    <a:pt x="44120" y="26809"/>
                    <a:pt x="40113" y="10052"/>
                  </a:cubicBezTo>
                  <a:cubicBezTo>
                    <a:pt x="37945" y="931"/>
                    <a:pt x="31087" y="-2109"/>
                    <a:pt x="22461" y="14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8" name="Google Shape;268;gf150442450_0_0"/>
            <p:cNvSpPr/>
            <p:nvPr/>
          </p:nvSpPr>
          <p:spPr>
            <a:xfrm>
              <a:off x="273948" y="3156773"/>
              <a:ext cx="20357" cy="72849"/>
            </a:xfrm>
            <a:custGeom>
              <a:rect b="b" l="l" r="r" t="t"/>
              <a:pathLst>
                <a:path extrusionOk="0" h="72849" w="20357">
                  <a:moveTo>
                    <a:pt x="3576" y="71223"/>
                  </a:moveTo>
                  <a:cubicBezTo>
                    <a:pt x="4731" y="71765"/>
                    <a:pt x="5909" y="72307"/>
                    <a:pt x="7064" y="72849"/>
                  </a:cubicBezTo>
                  <a:cubicBezTo>
                    <a:pt x="8054" y="70846"/>
                    <a:pt x="8926" y="68772"/>
                    <a:pt x="10057" y="66863"/>
                  </a:cubicBezTo>
                  <a:cubicBezTo>
                    <a:pt x="20852" y="48433"/>
                    <a:pt x="23232" y="28918"/>
                    <a:pt x="16869" y="8626"/>
                  </a:cubicBezTo>
                  <a:cubicBezTo>
                    <a:pt x="15808" y="5209"/>
                    <a:pt x="11424" y="2852"/>
                    <a:pt x="8596" y="0"/>
                  </a:cubicBezTo>
                  <a:cubicBezTo>
                    <a:pt x="6004" y="3300"/>
                    <a:pt x="1431" y="6458"/>
                    <a:pt x="1196" y="9899"/>
                  </a:cubicBezTo>
                  <a:cubicBezTo>
                    <a:pt x="88" y="26019"/>
                    <a:pt x="-101" y="42234"/>
                    <a:pt x="41" y="58402"/>
                  </a:cubicBezTo>
                  <a:cubicBezTo>
                    <a:pt x="64" y="62668"/>
                    <a:pt x="2327" y="66934"/>
                    <a:pt x="3576" y="712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9" name="Google Shape;269;gf150442450_0_0"/>
            <p:cNvSpPr/>
            <p:nvPr/>
          </p:nvSpPr>
          <p:spPr>
            <a:xfrm>
              <a:off x="245628" y="2882038"/>
              <a:ext cx="39110" cy="60416"/>
            </a:xfrm>
            <a:custGeom>
              <a:rect b="b" l="l" r="r" t="t"/>
              <a:pathLst>
                <a:path extrusionOk="0" h="60416" w="39110">
                  <a:moveTo>
                    <a:pt x="37789" y="0"/>
                  </a:moveTo>
                  <a:cubicBezTo>
                    <a:pt x="34631" y="1673"/>
                    <a:pt x="33075" y="2074"/>
                    <a:pt x="32156" y="3064"/>
                  </a:cubicBezTo>
                  <a:cubicBezTo>
                    <a:pt x="18604" y="17653"/>
                    <a:pt x="6797" y="33420"/>
                    <a:pt x="457" y="52581"/>
                  </a:cubicBezTo>
                  <a:cubicBezTo>
                    <a:pt x="-274" y="54773"/>
                    <a:pt x="-180" y="58873"/>
                    <a:pt x="1117" y="59722"/>
                  </a:cubicBezTo>
                  <a:cubicBezTo>
                    <a:pt x="2861" y="60877"/>
                    <a:pt x="6372" y="60429"/>
                    <a:pt x="8682" y="59557"/>
                  </a:cubicBezTo>
                  <a:cubicBezTo>
                    <a:pt x="23789" y="53853"/>
                    <a:pt x="38944" y="31699"/>
                    <a:pt x="39109" y="15154"/>
                  </a:cubicBezTo>
                  <a:cubicBezTo>
                    <a:pt x="39156" y="10606"/>
                    <a:pt x="38354" y="6033"/>
                    <a:pt x="3778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 name="Google Shape;270;gf150442450_0_0"/>
            <p:cNvSpPr/>
            <p:nvPr/>
          </p:nvSpPr>
          <p:spPr>
            <a:xfrm>
              <a:off x="183763" y="2948213"/>
              <a:ext cx="43408" cy="40419"/>
            </a:xfrm>
            <a:custGeom>
              <a:rect b="b" l="l" r="r" t="t"/>
              <a:pathLst>
                <a:path extrusionOk="0" h="40419" w="43408">
                  <a:moveTo>
                    <a:pt x="7" y="30973"/>
                  </a:moveTo>
                  <a:cubicBezTo>
                    <a:pt x="-205" y="39741"/>
                    <a:pt x="4367" y="42734"/>
                    <a:pt x="12239" y="38562"/>
                  </a:cubicBezTo>
                  <a:cubicBezTo>
                    <a:pt x="24754" y="31940"/>
                    <a:pt x="34040" y="21805"/>
                    <a:pt x="41558" y="10045"/>
                  </a:cubicBezTo>
                  <a:cubicBezTo>
                    <a:pt x="45117" y="4483"/>
                    <a:pt x="43514" y="1560"/>
                    <a:pt x="37009" y="405"/>
                  </a:cubicBezTo>
                  <a:cubicBezTo>
                    <a:pt x="19215" y="-2729"/>
                    <a:pt x="455" y="12779"/>
                    <a:pt x="7" y="309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gf150442450_0_0"/>
            <p:cNvSpPr/>
            <p:nvPr/>
          </p:nvSpPr>
          <p:spPr>
            <a:xfrm>
              <a:off x="725180" y="3917369"/>
              <a:ext cx="85599" cy="16684"/>
            </a:xfrm>
            <a:custGeom>
              <a:rect b="b" l="l" r="r" t="t"/>
              <a:pathLst>
                <a:path extrusionOk="0" h="16684" w="85599">
                  <a:moveTo>
                    <a:pt x="0" y="4194"/>
                  </a:moveTo>
                  <a:cubicBezTo>
                    <a:pt x="10818" y="16308"/>
                    <a:pt x="74099" y="21352"/>
                    <a:pt x="85600" y="11382"/>
                  </a:cubicBezTo>
                  <a:cubicBezTo>
                    <a:pt x="72897" y="1154"/>
                    <a:pt x="10464" y="-4314"/>
                    <a:pt x="0" y="41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2" name="Google Shape;272;gf150442450_0_0"/>
            <p:cNvSpPr/>
            <p:nvPr/>
          </p:nvSpPr>
          <p:spPr>
            <a:xfrm>
              <a:off x="302847" y="3044918"/>
              <a:ext cx="21216" cy="73438"/>
            </a:xfrm>
            <a:custGeom>
              <a:rect b="b" l="l" r="r" t="t"/>
              <a:pathLst>
                <a:path extrusionOk="0" h="73438" w="21216">
                  <a:moveTo>
                    <a:pt x="15238" y="73439"/>
                  </a:moveTo>
                  <a:cubicBezTo>
                    <a:pt x="16959" y="70021"/>
                    <a:pt x="18349" y="68254"/>
                    <a:pt x="18773" y="66274"/>
                  </a:cubicBezTo>
                  <a:cubicBezTo>
                    <a:pt x="23204" y="45652"/>
                    <a:pt x="21861" y="25477"/>
                    <a:pt x="12669" y="6340"/>
                  </a:cubicBezTo>
                  <a:cubicBezTo>
                    <a:pt x="11349" y="3582"/>
                    <a:pt x="7343" y="2098"/>
                    <a:pt x="4585" y="0"/>
                  </a:cubicBezTo>
                  <a:cubicBezTo>
                    <a:pt x="3006" y="3252"/>
                    <a:pt x="131" y="6481"/>
                    <a:pt x="37" y="9781"/>
                  </a:cubicBezTo>
                  <a:cubicBezTo>
                    <a:pt x="-482" y="29295"/>
                    <a:pt x="4585" y="47844"/>
                    <a:pt x="11019" y="66038"/>
                  </a:cubicBezTo>
                  <a:cubicBezTo>
                    <a:pt x="11774" y="68183"/>
                    <a:pt x="13282" y="70045"/>
                    <a:pt x="15238" y="734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3" name="Google Shape;273;gf150442450_0_0"/>
            <p:cNvSpPr/>
            <p:nvPr/>
          </p:nvSpPr>
          <p:spPr>
            <a:xfrm>
              <a:off x="650280" y="3887752"/>
              <a:ext cx="53236" cy="30841"/>
            </a:xfrm>
            <a:custGeom>
              <a:rect b="b" l="l" r="r" t="t"/>
              <a:pathLst>
                <a:path extrusionOk="0" h="30841" w="53236">
                  <a:moveTo>
                    <a:pt x="47961" y="12223"/>
                  </a:moveTo>
                  <a:cubicBezTo>
                    <a:pt x="36601" y="3620"/>
                    <a:pt x="23663" y="-669"/>
                    <a:pt x="9404" y="85"/>
                  </a:cubicBezTo>
                  <a:cubicBezTo>
                    <a:pt x="6198" y="250"/>
                    <a:pt x="3135" y="2890"/>
                    <a:pt x="0" y="4398"/>
                  </a:cubicBezTo>
                  <a:cubicBezTo>
                    <a:pt x="1650" y="7721"/>
                    <a:pt x="2451" y="12223"/>
                    <a:pt x="5114" y="14202"/>
                  </a:cubicBezTo>
                  <a:cubicBezTo>
                    <a:pt x="18666" y="24313"/>
                    <a:pt x="35258" y="26199"/>
                    <a:pt x="50813" y="30841"/>
                  </a:cubicBezTo>
                  <a:cubicBezTo>
                    <a:pt x="54537" y="23182"/>
                    <a:pt x="54254" y="16983"/>
                    <a:pt x="47961" y="122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 name="Google Shape;274;gf150442450_0_0"/>
            <p:cNvSpPr/>
            <p:nvPr/>
          </p:nvSpPr>
          <p:spPr>
            <a:xfrm>
              <a:off x="273793" y="2995072"/>
              <a:ext cx="15487" cy="74664"/>
            </a:xfrm>
            <a:custGeom>
              <a:rect b="b" l="l" r="r" t="t"/>
              <a:pathLst>
                <a:path extrusionOk="0" h="74664" w="15487">
                  <a:moveTo>
                    <a:pt x="5122" y="74664"/>
                  </a:moveTo>
                  <a:cubicBezTo>
                    <a:pt x="6843" y="71412"/>
                    <a:pt x="9199" y="68324"/>
                    <a:pt x="10142" y="64836"/>
                  </a:cubicBezTo>
                  <a:cubicBezTo>
                    <a:pt x="14809" y="47561"/>
                    <a:pt x="17000" y="29979"/>
                    <a:pt x="14337" y="12114"/>
                  </a:cubicBezTo>
                  <a:cubicBezTo>
                    <a:pt x="13607" y="7212"/>
                    <a:pt x="14361" y="71"/>
                    <a:pt x="7856" y="0"/>
                  </a:cubicBezTo>
                  <a:cubicBezTo>
                    <a:pt x="5381" y="-24"/>
                    <a:pt x="880" y="7471"/>
                    <a:pt x="668" y="11713"/>
                  </a:cubicBezTo>
                  <a:cubicBezTo>
                    <a:pt x="-252" y="29154"/>
                    <a:pt x="8" y="46665"/>
                    <a:pt x="126" y="64129"/>
                  </a:cubicBezTo>
                  <a:cubicBezTo>
                    <a:pt x="149" y="67405"/>
                    <a:pt x="1540" y="70681"/>
                    <a:pt x="2294" y="73957"/>
                  </a:cubicBezTo>
                  <a:cubicBezTo>
                    <a:pt x="3213" y="74216"/>
                    <a:pt x="4179" y="74429"/>
                    <a:pt x="5122" y="746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5" name="Google Shape;275;gf150442450_0_0"/>
            <p:cNvSpPr/>
            <p:nvPr/>
          </p:nvSpPr>
          <p:spPr>
            <a:xfrm>
              <a:off x="844279" y="3812063"/>
              <a:ext cx="47590" cy="27176"/>
            </a:xfrm>
            <a:custGeom>
              <a:rect b="b" l="l" r="r" t="t"/>
              <a:pathLst>
                <a:path extrusionOk="0" h="27176" w="47590">
                  <a:moveTo>
                    <a:pt x="8004" y="2029"/>
                  </a:moveTo>
                  <a:cubicBezTo>
                    <a:pt x="-1187" y="4857"/>
                    <a:pt x="-2649" y="11527"/>
                    <a:pt x="4587" y="17726"/>
                  </a:cubicBezTo>
                  <a:cubicBezTo>
                    <a:pt x="11492" y="23641"/>
                    <a:pt x="19623" y="26870"/>
                    <a:pt x="30983" y="27176"/>
                  </a:cubicBezTo>
                  <a:cubicBezTo>
                    <a:pt x="32774" y="26634"/>
                    <a:pt x="37158" y="26352"/>
                    <a:pt x="40010" y="24160"/>
                  </a:cubicBezTo>
                  <a:cubicBezTo>
                    <a:pt x="43404" y="21544"/>
                    <a:pt x="47151" y="17443"/>
                    <a:pt x="47575" y="13625"/>
                  </a:cubicBezTo>
                  <a:cubicBezTo>
                    <a:pt x="47882" y="10891"/>
                    <a:pt x="43545" y="6436"/>
                    <a:pt x="40269" y="4740"/>
                  </a:cubicBezTo>
                  <a:cubicBezTo>
                    <a:pt x="30064" y="-563"/>
                    <a:pt x="19034" y="-1341"/>
                    <a:pt x="8004" y="202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6" name="Google Shape;276;gf150442450_0_0"/>
            <p:cNvSpPr/>
            <p:nvPr/>
          </p:nvSpPr>
          <p:spPr>
            <a:xfrm>
              <a:off x="272219" y="3249109"/>
              <a:ext cx="24684" cy="63238"/>
            </a:xfrm>
            <a:custGeom>
              <a:rect b="b" l="l" r="r" t="t"/>
              <a:pathLst>
                <a:path extrusionOk="0" h="63238" w="24684">
                  <a:moveTo>
                    <a:pt x="19753" y="63026"/>
                  </a:moveTo>
                  <a:cubicBezTo>
                    <a:pt x="21167" y="57417"/>
                    <a:pt x="23170" y="51855"/>
                    <a:pt x="23901" y="46151"/>
                  </a:cubicBezTo>
                  <a:cubicBezTo>
                    <a:pt x="26022" y="29418"/>
                    <a:pt x="24608" y="13509"/>
                    <a:pt x="9925" y="2102"/>
                  </a:cubicBezTo>
                  <a:cubicBezTo>
                    <a:pt x="8039" y="641"/>
                    <a:pt x="4858" y="-396"/>
                    <a:pt x="2713" y="146"/>
                  </a:cubicBezTo>
                  <a:cubicBezTo>
                    <a:pt x="1346" y="476"/>
                    <a:pt x="-68" y="4105"/>
                    <a:pt x="3" y="6203"/>
                  </a:cubicBezTo>
                  <a:cubicBezTo>
                    <a:pt x="497" y="26849"/>
                    <a:pt x="8958" y="45044"/>
                    <a:pt x="17255" y="63238"/>
                  </a:cubicBezTo>
                  <a:cubicBezTo>
                    <a:pt x="18056" y="63191"/>
                    <a:pt x="18904" y="63120"/>
                    <a:pt x="19753" y="630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7" name="Google Shape;277;gf150442450_0_0"/>
            <p:cNvSpPr/>
            <p:nvPr/>
          </p:nvSpPr>
          <p:spPr>
            <a:xfrm>
              <a:off x="353673" y="2233375"/>
              <a:ext cx="66415" cy="25761"/>
            </a:xfrm>
            <a:custGeom>
              <a:rect b="b" l="l" r="r" t="t"/>
              <a:pathLst>
                <a:path extrusionOk="0" h="25761" w="66415">
                  <a:moveTo>
                    <a:pt x="66415" y="2140"/>
                  </a:moveTo>
                  <a:cubicBezTo>
                    <a:pt x="52816" y="-5685"/>
                    <a:pt x="7966" y="9352"/>
                    <a:pt x="0" y="24600"/>
                  </a:cubicBezTo>
                  <a:cubicBezTo>
                    <a:pt x="19208" y="29502"/>
                    <a:pt x="52887" y="18284"/>
                    <a:pt x="66415" y="21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8" name="Google Shape;278;gf150442450_0_0"/>
            <p:cNvSpPr/>
            <p:nvPr/>
          </p:nvSpPr>
          <p:spPr>
            <a:xfrm>
              <a:off x="744105" y="2539634"/>
              <a:ext cx="66910" cy="16852"/>
            </a:xfrm>
            <a:custGeom>
              <a:rect b="b" l="l" r="r" t="t"/>
              <a:pathLst>
                <a:path extrusionOk="0" h="16852" w="66910">
                  <a:moveTo>
                    <a:pt x="19090" y="4224"/>
                  </a:moveTo>
                  <a:cubicBezTo>
                    <a:pt x="12562" y="5285"/>
                    <a:pt x="6340" y="8372"/>
                    <a:pt x="0" y="10540"/>
                  </a:cubicBezTo>
                  <a:cubicBezTo>
                    <a:pt x="118" y="11931"/>
                    <a:pt x="212" y="13298"/>
                    <a:pt x="330" y="14688"/>
                  </a:cubicBezTo>
                  <a:cubicBezTo>
                    <a:pt x="12468" y="15490"/>
                    <a:pt x="24605" y="17045"/>
                    <a:pt x="36719" y="16833"/>
                  </a:cubicBezTo>
                  <a:cubicBezTo>
                    <a:pt x="44662" y="16715"/>
                    <a:pt x="52722" y="14547"/>
                    <a:pt x="60429" y="12285"/>
                  </a:cubicBezTo>
                  <a:cubicBezTo>
                    <a:pt x="63045" y="11530"/>
                    <a:pt x="64789" y="7736"/>
                    <a:pt x="66910" y="5308"/>
                  </a:cubicBezTo>
                  <a:cubicBezTo>
                    <a:pt x="64059" y="3446"/>
                    <a:pt x="61112" y="-160"/>
                    <a:pt x="58402" y="5"/>
                  </a:cubicBezTo>
                  <a:cubicBezTo>
                    <a:pt x="45251" y="807"/>
                    <a:pt x="32100" y="2127"/>
                    <a:pt x="19090" y="42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9" name="Google Shape;279;gf150442450_0_0"/>
            <p:cNvSpPr/>
            <p:nvPr/>
          </p:nvSpPr>
          <p:spPr>
            <a:xfrm>
              <a:off x="1155324" y="3913500"/>
              <a:ext cx="33592" cy="33118"/>
            </a:xfrm>
            <a:custGeom>
              <a:rect b="b" l="l" r="r" t="t"/>
              <a:pathLst>
                <a:path extrusionOk="0" h="33118" w="33592">
                  <a:moveTo>
                    <a:pt x="22248" y="3"/>
                  </a:moveTo>
                  <a:cubicBezTo>
                    <a:pt x="12091" y="-186"/>
                    <a:pt x="-23" y="9053"/>
                    <a:pt x="0" y="16925"/>
                  </a:cubicBezTo>
                  <a:cubicBezTo>
                    <a:pt x="24" y="24137"/>
                    <a:pt x="10182" y="32975"/>
                    <a:pt x="18525" y="33116"/>
                  </a:cubicBezTo>
                  <a:cubicBezTo>
                    <a:pt x="27528" y="33258"/>
                    <a:pt x="33326" y="26258"/>
                    <a:pt x="33585" y="14992"/>
                  </a:cubicBezTo>
                  <a:cubicBezTo>
                    <a:pt x="33797" y="5518"/>
                    <a:pt x="29720" y="144"/>
                    <a:pt x="22248" y="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0" name="Google Shape;280;gf150442450_0_0"/>
            <p:cNvSpPr/>
            <p:nvPr/>
          </p:nvSpPr>
          <p:spPr>
            <a:xfrm>
              <a:off x="614610" y="2571373"/>
              <a:ext cx="41969" cy="39442"/>
            </a:xfrm>
            <a:custGeom>
              <a:rect b="b" l="l" r="r" t="t"/>
              <a:pathLst>
                <a:path extrusionOk="0" h="39442" w="41969">
                  <a:moveTo>
                    <a:pt x="670" y="31900"/>
                  </a:moveTo>
                  <a:cubicBezTo>
                    <a:pt x="-861" y="35718"/>
                    <a:pt x="-37" y="39419"/>
                    <a:pt x="5973" y="39442"/>
                  </a:cubicBezTo>
                  <a:cubicBezTo>
                    <a:pt x="6704" y="39230"/>
                    <a:pt x="7906" y="39018"/>
                    <a:pt x="9037" y="38547"/>
                  </a:cubicBezTo>
                  <a:cubicBezTo>
                    <a:pt x="23320" y="32749"/>
                    <a:pt x="33831" y="22591"/>
                    <a:pt x="41279" y="9346"/>
                  </a:cubicBezTo>
                  <a:cubicBezTo>
                    <a:pt x="42575" y="7036"/>
                    <a:pt x="41632" y="3453"/>
                    <a:pt x="41726" y="460"/>
                  </a:cubicBezTo>
                  <a:cubicBezTo>
                    <a:pt x="38686" y="460"/>
                    <a:pt x="34821" y="-718"/>
                    <a:pt x="32770" y="696"/>
                  </a:cubicBezTo>
                  <a:cubicBezTo>
                    <a:pt x="24121" y="6635"/>
                    <a:pt x="15683" y="12999"/>
                    <a:pt x="7859" y="19998"/>
                  </a:cubicBezTo>
                  <a:cubicBezTo>
                    <a:pt x="4536" y="22968"/>
                    <a:pt x="2367" y="27635"/>
                    <a:pt x="670" y="3190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1" name="Google Shape;281;gf150442450_0_0"/>
            <p:cNvSpPr/>
            <p:nvPr/>
          </p:nvSpPr>
          <p:spPr>
            <a:xfrm>
              <a:off x="601629" y="3717698"/>
              <a:ext cx="41788" cy="33354"/>
            </a:xfrm>
            <a:custGeom>
              <a:rect b="b" l="l" r="r" t="t"/>
              <a:pathLst>
                <a:path extrusionOk="0" h="33354" w="41788">
                  <a:moveTo>
                    <a:pt x="6" y="6552"/>
                  </a:moveTo>
                  <a:cubicBezTo>
                    <a:pt x="760" y="17983"/>
                    <a:pt x="20298" y="34622"/>
                    <a:pt x="31729" y="33278"/>
                  </a:cubicBezTo>
                  <a:cubicBezTo>
                    <a:pt x="35146" y="32878"/>
                    <a:pt x="39082" y="30285"/>
                    <a:pt x="41156" y="27504"/>
                  </a:cubicBezTo>
                  <a:cubicBezTo>
                    <a:pt x="42429" y="25784"/>
                    <a:pt x="41651" y="20787"/>
                    <a:pt x="39977" y="18949"/>
                  </a:cubicBezTo>
                  <a:cubicBezTo>
                    <a:pt x="30739" y="8815"/>
                    <a:pt x="18648" y="3630"/>
                    <a:pt x="3706" y="0"/>
                  </a:cubicBezTo>
                  <a:cubicBezTo>
                    <a:pt x="2410" y="2145"/>
                    <a:pt x="-136" y="4454"/>
                    <a:pt x="6" y="655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2" name="Google Shape;282;gf150442450_0_0"/>
            <p:cNvSpPr/>
            <p:nvPr/>
          </p:nvSpPr>
          <p:spPr>
            <a:xfrm>
              <a:off x="205446" y="2886289"/>
              <a:ext cx="39182" cy="41739"/>
            </a:xfrm>
            <a:custGeom>
              <a:rect b="b" l="l" r="r" t="t"/>
              <a:pathLst>
                <a:path extrusionOk="0" h="41739" w="39182">
                  <a:moveTo>
                    <a:pt x="37857" y="10692"/>
                  </a:moveTo>
                  <a:cubicBezTo>
                    <a:pt x="38564" y="9137"/>
                    <a:pt x="38918" y="7440"/>
                    <a:pt x="39177" y="6615"/>
                  </a:cubicBezTo>
                  <a:cubicBezTo>
                    <a:pt x="39319" y="416"/>
                    <a:pt x="36443" y="-1493"/>
                    <a:pt x="30716" y="1171"/>
                  </a:cubicBezTo>
                  <a:cubicBezTo>
                    <a:pt x="16764" y="7699"/>
                    <a:pt x="6983" y="18587"/>
                    <a:pt x="643" y="32446"/>
                  </a:cubicBezTo>
                  <a:cubicBezTo>
                    <a:pt x="-535" y="34991"/>
                    <a:pt x="290" y="38455"/>
                    <a:pt x="172" y="41496"/>
                  </a:cubicBezTo>
                  <a:cubicBezTo>
                    <a:pt x="3377" y="41402"/>
                    <a:pt x="7195" y="42368"/>
                    <a:pt x="9717" y="41001"/>
                  </a:cubicBezTo>
                  <a:cubicBezTo>
                    <a:pt x="22491" y="34190"/>
                    <a:pt x="31871" y="23914"/>
                    <a:pt x="37857" y="1069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3" name="Google Shape;283;gf150442450_0_0"/>
            <p:cNvSpPr/>
            <p:nvPr/>
          </p:nvSpPr>
          <p:spPr>
            <a:xfrm>
              <a:off x="456519" y="3259342"/>
              <a:ext cx="27537" cy="63021"/>
            </a:xfrm>
            <a:custGeom>
              <a:rect b="b" l="l" r="r" t="t"/>
              <a:pathLst>
                <a:path extrusionOk="0" h="63021" w="27537">
                  <a:moveTo>
                    <a:pt x="1916" y="0"/>
                  </a:moveTo>
                  <a:cubicBezTo>
                    <a:pt x="1279" y="4337"/>
                    <a:pt x="-606" y="8909"/>
                    <a:pt x="195" y="12939"/>
                  </a:cubicBezTo>
                  <a:cubicBezTo>
                    <a:pt x="3518" y="29366"/>
                    <a:pt x="11178" y="44049"/>
                    <a:pt x="20346" y="57931"/>
                  </a:cubicBezTo>
                  <a:cubicBezTo>
                    <a:pt x="21595" y="59816"/>
                    <a:pt x="23433" y="61348"/>
                    <a:pt x="24989" y="63021"/>
                  </a:cubicBezTo>
                  <a:cubicBezTo>
                    <a:pt x="25625" y="62691"/>
                    <a:pt x="26238" y="62338"/>
                    <a:pt x="26874" y="62008"/>
                  </a:cubicBezTo>
                  <a:cubicBezTo>
                    <a:pt x="27110" y="60123"/>
                    <a:pt x="27581" y="58237"/>
                    <a:pt x="27534" y="56352"/>
                  </a:cubicBezTo>
                  <a:cubicBezTo>
                    <a:pt x="27134" y="38558"/>
                    <a:pt x="20652" y="22626"/>
                    <a:pt x="11720" y="7660"/>
                  </a:cubicBezTo>
                  <a:cubicBezTo>
                    <a:pt x="9764" y="4337"/>
                    <a:pt x="5262" y="2522"/>
                    <a:pt x="191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4" name="Google Shape;284;gf150442450_0_0"/>
            <p:cNvSpPr/>
            <p:nvPr/>
          </p:nvSpPr>
          <p:spPr>
            <a:xfrm>
              <a:off x="1059613" y="2484313"/>
              <a:ext cx="49611" cy="25818"/>
            </a:xfrm>
            <a:custGeom>
              <a:rect b="b" l="l" r="r" t="t"/>
              <a:pathLst>
                <a:path extrusionOk="0" h="25818" w="49611">
                  <a:moveTo>
                    <a:pt x="43413" y="10688"/>
                  </a:moveTo>
                  <a:cubicBezTo>
                    <a:pt x="33773" y="3334"/>
                    <a:pt x="22555" y="-719"/>
                    <a:pt x="10323" y="106"/>
                  </a:cubicBezTo>
                  <a:cubicBezTo>
                    <a:pt x="6764" y="341"/>
                    <a:pt x="3441" y="3712"/>
                    <a:pt x="0" y="5644"/>
                  </a:cubicBezTo>
                  <a:cubicBezTo>
                    <a:pt x="2239" y="8684"/>
                    <a:pt x="3818" y="13233"/>
                    <a:pt x="6811" y="14506"/>
                  </a:cubicBezTo>
                  <a:cubicBezTo>
                    <a:pt x="17087" y="18913"/>
                    <a:pt x="27858" y="22165"/>
                    <a:pt x="38346" y="25819"/>
                  </a:cubicBezTo>
                  <a:cubicBezTo>
                    <a:pt x="42988" y="23674"/>
                    <a:pt x="46288" y="22142"/>
                    <a:pt x="49611" y="20610"/>
                  </a:cubicBezTo>
                  <a:cubicBezTo>
                    <a:pt x="47584" y="17240"/>
                    <a:pt x="46312" y="12880"/>
                    <a:pt x="43413" y="106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5" name="Google Shape;285;gf150442450_0_0"/>
            <p:cNvSpPr/>
            <p:nvPr/>
          </p:nvSpPr>
          <p:spPr>
            <a:xfrm>
              <a:off x="1216188" y="3885281"/>
              <a:ext cx="33982" cy="29824"/>
            </a:xfrm>
            <a:custGeom>
              <a:rect b="b" l="l" r="r" t="t"/>
              <a:pathLst>
                <a:path extrusionOk="0" h="29824" w="33982">
                  <a:moveTo>
                    <a:pt x="18867" y="270"/>
                  </a:moveTo>
                  <a:cubicBezTo>
                    <a:pt x="10170" y="1849"/>
                    <a:pt x="4208" y="7246"/>
                    <a:pt x="1144" y="15448"/>
                  </a:cubicBezTo>
                  <a:cubicBezTo>
                    <a:pt x="-2014" y="23862"/>
                    <a:pt x="1379" y="28340"/>
                    <a:pt x="11184" y="29825"/>
                  </a:cubicBezTo>
                  <a:cubicBezTo>
                    <a:pt x="17217" y="26808"/>
                    <a:pt x="23604" y="24333"/>
                    <a:pt x="29143" y="20562"/>
                  </a:cubicBezTo>
                  <a:cubicBezTo>
                    <a:pt x="33762" y="17404"/>
                    <a:pt x="35365" y="11936"/>
                    <a:pt x="32678" y="6657"/>
                  </a:cubicBezTo>
                  <a:cubicBezTo>
                    <a:pt x="29921" y="1260"/>
                    <a:pt x="24688" y="-791"/>
                    <a:pt x="18867" y="2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6" name="Google Shape;286;gf150442450_0_0"/>
            <p:cNvSpPr/>
            <p:nvPr/>
          </p:nvSpPr>
          <p:spPr>
            <a:xfrm>
              <a:off x="177611" y="3034557"/>
              <a:ext cx="27300" cy="35124"/>
            </a:xfrm>
            <a:custGeom>
              <a:rect b="b" l="l" r="r" t="t"/>
              <a:pathLst>
                <a:path extrusionOk="0" h="35124" w="27300">
                  <a:moveTo>
                    <a:pt x="10590" y="4021"/>
                  </a:moveTo>
                  <a:cubicBezTo>
                    <a:pt x="6772" y="7627"/>
                    <a:pt x="3567" y="12270"/>
                    <a:pt x="1304" y="17031"/>
                  </a:cubicBezTo>
                  <a:cubicBezTo>
                    <a:pt x="-1925" y="23819"/>
                    <a:pt x="1116" y="30866"/>
                    <a:pt x="7408" y="33812"/>
                  </a:cubicBezTo>
                  <a:cubicBezTo>
                    <a:pt x="13984" y="36875"/>
                    <a:pt x="20347" y="34542"/>
                    <a:pt x="23741" y="27189"/>
                  </a:cubicBezTo>
                  <a:cubicBezTo>
                    <a:pt x="25556" y="23253"/>
                    <a:pt x="26310" y="18822"/>
                    <a:pt x="27300" y="15452"/>
                  </a:cubicBezTo>
                  <a:cubicBezTo>
                    <a:pt x="26782" y="12482"/>
                    <a:pt x="26593" y="10503"/>
                    <a:pt x="26098" y="8641"/>
                  </a:cubicBezTo>
                  <a:cubicBezTo>
                    <a:pt x="23529" y="-787"/>
                    <a:pt x="17731" y="-2766"/>
                    <a:pt x="10590" y="40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7" name="Google Shape;287;gf150442450_0_0"/>
            <p:cNvSpPr/>
            <p:nvPr/>
          </p:nvSpPr>
          <p:spPr>
            <a:xfrm>
              <a:off x="703551" y="3938976"/>
              <a:ext cx="27543" cy="34163"/>
            </a:xfrm>
            <a:custGeom>
              <a:rect b="b" l="l" r="r" t="t"/>
              <a:pathLst>
                <a:path extrusionOk="0" h="34163" w="27543">
                  <a:moveTo>
                    <a:pt x="11895" y="970"/>
                  </a:moveTo>
                  <a:cubicBezTo>
                    <a:pt x="7370" y="-1387"/>
                    <a:pt x="4329" y="829"/>
                    <a:pt x="2161" y="4623"/>
                  </a:cubicBezTo>
                  <a:cubicBezTo>
                    <a:pt x="-2058" y="11953"/>
                    <a:pt x="87" y="27037"/>
                    <a:pt x="6969" y="31892"/>
                  </a:cubicBezTo>
                  <a:cubicBezTo>
                    <a:pt x="9962" y="33989"/>
                    <a:pt x="15618" y="34885"/>
                    <a:pt x="18824" y="33494"/>
                  </a:cubicBezTo>
                  <a:cubicBezTo>
                    <a:pt x="22713" y="31821"/>
                    <a:pt x="25305" y="27131"/>
                    <a:pt x="27544" y="24727"/>
                  </a:cubicBezTo>
                  <a:cubicBezTo>
                    <a:pt x="25211" y="13014"/>
                    <a:pt x="20591" y="5519"/>
                    <a:pt x="11895" y="97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8" name="Google Shape;288;gf150442450_0_0"/>
            <p:cNvSpPr/>
            <p:nvPr/>
          </p:nvSpPr>
          <p:spPr>
            <a:xfrm>
              <a:off x="392632" y="3641995"/>
              <a:ext cx="27649" cy="35120"/>
            </a:xfrm>
            <a:custGeom>
              <a:rect b="b" l="l" r="r" t="t"/>
              <a:pathLst>
                <a:path extrusionOk="0" h="35120" w="27649">
                  <a:moveTo>
                    <a:pt x="14023" y="2029"/>
                  </a:moveTo>
                  <a:cubicBezTo>
                    <a:pt x="9993" y="-2001"/>
                    <a:pt x="4431" y="332"/>
                    <a:pt x="2310" y="5870"/>
                  </a:cubicBezTo>
                  <a:cubicBezTo>
                    <a:pt x="1273" y="8581"/>
                    <a:pt x="919" y="11574"/>
                    <a:pt x="0" y="15580"/>
                  </a:cubicBezTo>
                  <a:cubicBezTo>
                    <a:pt x="1461" y="19681"/>
                    <a:pt x="2640" y="24796"/>
                    <a:pt x="5020" y="29227"/>
                  </a:cubicBezTo>
                  <a:cubicBezTo>
                    <a:pt x="7943" y="34647"/>
                    <a:pt x="13033" y="36391"/>
                    <a:pt x="18996" y="34199"/>
                  </a:cubicBezTo>
                  <a:cubicBezTo>
                    <a:pt x="24912" y="32031"/>
                    <a:pt x="29460" y="25503"/>
                    <a:pt x="26939" y="20200"/>
                  </a:cubicBezTo>
                  <a:cubicBezTo>
                    <a:pt x="23804" y="13577"/>
                    <a:pt x="19255" y="7237"/>
                    <a:pt x="14023" y="202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9" name="Google Shape;289;gf150442450_0_0"/>
            <p:cNvSpPr/>
            <p:nvPr/>
          </p:nvSpPr>
          <p:spPr>
            <a:xfrm>
              <a:off x="487847" y="3196528"/>
              <a:ext cx="26544" cy="35131"/>
            </a:xfrm>
            <a:custGeom>
              <a:rect b="b" l="l" r="r" t="t"/>
              <a:pathLst>
                <a:path extrusionOk="0" h="35131" w="26544">
                  <a:moveTo>
                    <a:pt x="17959" y="34321"/>
                  </a:moveTo>
                  <a:cubicBezTo>
                    <a:pt x="24370" y="32035"/>
                    <a:pt x="28423" y="25930"/>
                    <a:pt x="25666" y="19213"/>
                  </a:cubicBezTo>
                  <a:cubicBezTo>
                    <a:pt x="23120" y="12944"/>
                    <a:pt x="18666" y="7005"/>
                    <a:pt x="13740" y="2315"/>
                  </a:cubicBezTo>
                  <a:cubicBezTo>
                    <a:pt x="8838" y="-2351"/>
                    <a:pt x="2687" y="430"/>
                    <a:pt x="943" y="7147"/>
                  </a:cubicBezTo>
                  <a:cubicBezTo>
                    <a:pt x="330" y="9503"/>
                    <a:pt x="424" y="12025"/>
                    <a:pt x="0" y="16220"/>
                  </a:cubicBezTo>
                  <a:cubicBezTo>
                    <a:pt x="707" y="18860"/>
                    <a:pt x="1296" y="23291"/>
                    <a:pt x="3040" y="27227"/>
                  </a:cubicBezTo>
                  <a:cubicBezTo>
                    <a:pt x="6222" y="34226"/>
                    <a:pt x="11690" y="36536"/>
                    <a:pt x="17959" y="343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0" name="Google Shape;290;gf150442450_0_0"/>
            <p:cNvSpPr/>
            <p:nvPr/>
          </p:nvSpPr>
          <p:spPr>
            <a:xfrm>
              <a:off x="1054659" y="3920419"/>
              <a:ext cx="34603" cy="26311"/>
            </a:xfrm>
            <a:custGeom>
              <a:rect b="b" l="l" r="r" t="t"/>
              <a:pathLst>
                <a:path extrusionOk="0" h="26311" w="34603">
                  <a:moveTo>
                    <a:pt x="27981" y="1167"/>
                  </a:moveTo>
                  <a:cubicBezTo>
                    <a:pt x="20462" y="-836"/>
                    <a:pt x="12756" y="-482"/>
                    <a:pt x="5874" y="3972"/>
                  </a:cubicBezTo>
                  <a:cubicBezTo>
                    <a:pt x="-2352" y="9299"/>
                    <a:pt x="-1833" y="20493"/>
                    <a:pt x="6769" y="25160"/>
                  </a:cubicBezTo>
                  <a:cubicBezTo>
                    <a:pt x="15631" y="29968"/>
                    <a:pt x="34368" y="18938"/>
                    <a:pt x="34603" y="6635"/>
                  </a:cubicBezTo>
                  <a:cubicBezTo>
                    <a:pt x="33119" y="5339"/>
                    <a:pt x="30903" y="1922"/>
                    <a:pt x="27981" y="11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1" name="Google Shape;291;gf150442450_0_0"/>
            <p:cNvSpPr/>
            <p:nvPr/>
          </p:nvSpPr>
          <p:spPr>
            <a:xfrm>
              <a:off x="1017722" y="3345274"/>
              <a:ext cx="18939" cy="46993"/>
            </a:xfrm>
            <a:custGeom>
              <a:rect b="b" l="l" r="r" t="t"/>
              <a:pathLst>
                <a:path extrusionOk="0" h="46993" w="18939">
                  <a:moveTo>
                    <a:pt x="14034" y="46994"/>
                  </a:moveTo>
                  <a:cubicBezTo>
                    <a:pt x="14693" y="46051"/>
                    <a:pt x="15919" y="45132"/>
                    <a:pt x="15990" y="44118"/>
                  </a:cubicBezTo>
                  <a:cubicBezTo>
                    <a:pt x="17145" y="30873"/>
                    <a:pt x="18582" y="17651"/>
                    <a:pt x="18936" y="4382"/>
                  </a:cubicBezTo>
                  <a:cubicBezTo>
                    <a:pt x="19077" y="-1180"/>
                    <a:pt x="14788" y="-732"/>
                    <a:pt x="11040" y="1790"/>
                  </a:cubicBezTo>
                  <a:cubicBezTo>
                    <a:pt x="-4868" y="12513"/>
                    <a:pt x="-3336" y="37519"/>
                    <a:pt x="14034" y="469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2" name="Google Shape;292;gf150442450_0_0"/>
            <p:cNvSpPr/>
            <p:nvPr/>
          </p:nvSpPr>
          <p:spPr>
            <a:xfrm>
              <a:off x="663655" y="3166531"/>
              <a:ext cx="22848" cy="48833"/>
            </a:xfrm>
            <a:custGeom>
              <a:rect b="b" l="l" r="r" t="t"/>
              <a:pathLst>
                <a:path extrusionOk="0" h="48833" w="22848">
                  <a:moveTo>
                    <a:pt x="271" y="754"/>
                  </a:moveTo>
                  <a:cubicBezTo>
                    <a:pt x="271" y="7283"/>
                    <a:pt x="-437" y="13905"/>
                    <a:pt x="436" y="20316"/>
                  </a:cubicBezTo>
                  <a:cubicBezTo>
                    <a:pt x="1802" y="30309"/>
                    <a:pt x="3711" y="40420"/>
                    <a:pt x="13209" y="46665"/>
                  </a:cubicBezTo>
                  <a:cubicBezTo>
                    <a:pt x="19149" y="50577"/>
                    <a:pt x="22849" y="49234"/>
                    <a:pt x="22849" y="42329"/>
                  </a:cubicBezTo>
                  <a:cubicBezTo>
                    <a:pt x="22872" y="25336"/>
                    <a:pt x="12974" y="12845"/>
                    <a:pt x="4065" y="0"/>
                  </a:cubicBezTo>
                  <a:cubicBezTo>
                    <a:pt x="2816" y="259"/>
                    <a:pt x="1543" y="519"/>
                    <a:pt x="271" y="7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3" name="Google Shape;293;gf150442450_0_0"/>
            <p:cNvSpPr/>
            <p:nvPr/>
          </p:nvSpPr>
          <p:spPr>
            <a:xfrm>
              <a:off x="1365507" y="3612300"/>
              <a:ext cx="34833" cy="38957"/>
            </a:xfrm>
            <a:custGeom>
              <a:rect b="b" l="l" r="r" t="t"/>
              <a:pathLst>
                <a:path extrusionOk="0" h="38957" w="34833">
                  <a:moveTo>
                    <a:pt x="988" y="29837"/>
                  </a:moveTo>
                  <a:cubicBezTo>
                    <a:pt x="-285" y="31487"/>
                    <a:pt x="-332" y="35635"/>
                    <a:pt x="870" y="37214"/>
                  </a:cubicBezTo>
                  <a:cubicBezTo>
                    <a:pt x="2025" y="38723"/>
                    <a:pt x="5819" y="39312"/>
                    <a:pt x="8035" y="38746"/>
                  </a:cubicBezTo>
                  <a:cubicBezTo>
                    <a:pt x="21728" y="35235"/>
                    <a:pt x="34997" y="16616"/>
                    <a:pt x="34832" y="0"/>
                  </a:cubicBezTo>
                  <a:cubicBezTo>
                    <a:pt x="21209" y="8555"/>
                    <a:pt x="10062" y="18077"/>
                    <a:pt x="988" y="298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4" name="Google Shape;294;gf150442450_0_0"/>
            <p:cNvSpPr/>
            <p:nvPr/>
          </p:nvSpPr>
          <p:spPr>
            <a:xfrm>
              <a:off x="852306" y="3967506"/>
              <a:ext cx="34710" cy="20637"/>
            </a:xfrm>
            <a:custGeom>
              <a:rect b="b" l="l" r="r" t="t"/>
              <a:pathLst>
                <a:path extrusionOk="0" h="20637" w="34710">
                  <a:moveTo>
                    <a:pt x="1321" y="8806"/>
                  </a:moveTo>
                  <a:cubicBezTo>
                    <a:pt x="-1012" y="13072"/>
                    <a:pt x="-470" y="16536"/>
                    <a:pt x="4691" y="17880"/>
                  </a:cubicBezTo>
                  <a:cubicBezTo>
                    <a:pt x="9193" y="19035"/>
                    <a:pt x="13788" y="19742"/>
                    <a:pt x="18314" y="20637"/>
                  </a:cubicBezTo>
                  <a:cubicBezTo>
                    <a:pt x="21637" y="20072"/>
                    <a:pt x="24889" y="19907"/>
                    <a:pt x="27859" y="18940"/>
                  </a:cubicBezTo>
                  <a:cubicBezTo>
                    <a:pt x="35518" y="16466"/>
                    <a:pt x="36933" y="9749"/>
                    <a:pt x="31205" y="4257"/>
                  </a:cubicBezTo>
                  <a:cubicBezTo>
                    <a:pt x="23522" y="-3096"/>
                    <a:pt x="6412" y="-503"/>
                    <a:pt x="1321" y="88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5" name="Google Shape;295;gf150442450_0_0"/>
            <p:cNvSpPr/>
            <p:nvPr/>
          </p:nvSpPr>
          <p:spPr>
            <a:xfrm>
              <a:off x="802710" y="3663838"/>
              <a:ext cx="31291" cy="26580"/>
            </a:xfrm>
            <a:custGeom>
              <a:rect b="b" l="l" r="r" t="t"/>
              <a:pathLst>
                <a:path extrusionOk="0" h="26580" w="31291">
                  <a:moveTo>
                    <a:pt x="22777" y="26567"/>
                  </a:moveTo>
                  <a:cubicBezTo>
                    <a:pt x="30318" y="26874"/>
                    <a:pt x="33476" y="21830"/>
                    <a:pt x="29682" y="14924"/>
                  </a:cubicBezTo>
                  <a:cubicBezTo>
                    <a:pt x="25133" y="6676"/>
                    <a:pt x="17827" y="1821"/>
                    <a:pt x="8612" y="171"/>
                  </a:cubicBezTo>
                  <a:cubicBezTo>
                    <a:pt x="2084" y="-984"/>
                    <a:pt x="-1593" y="3871"/>
                    <a:pt x="670" y="10187"/>
                  </a:cubicBezTo>
                  <a:cubicBezTo>
                    <a:pt x="3521" y="18153"/>
                    <a:pt x="14433" y="26214"/>
                    <a:pt x="22777" y="265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6" name="Google Shape;296;gf150442450_0_0"/>
            <p:cNvSpPr/>
            <p:nvPr/>
          </p:nvSpPr>
          <p:spPr>
            <a:xfrm>
              <a:off x="770993" y="2664950"/>
              <a:ext cx="26730" cy="26539"/>
            </a:xfrm>
            <a:custGeom>
              <a:rect b="b" l="l" r="r" t="t"/>
              <a:pathLst>
                <a:path extrusionOk="0" h="26539" w="26730">
                  <a:moveTo>
                    <a:pt x="13390" y="1"/>
                  </a:moveTo>
                  <a:cubicBezTo>
                    <a:pt x="6461" y="95"/>
                    <a:pt x="145" y="6317"/>
                    <a:pt x="3" y="13176"/>
                  </a:cubicBezTo>
                  <a:cubicBezTo>
                    <a:pt x="-162" y="20553"/>
                    <a:pt x="6037" y="26586"/>
                    <a:pt x="13673" y="26539"/>
                  </a:cubicBezTo>
                  <a:cubicBezTo>
                    <a:pt x="21262" y="26492"/>
                    <a:pt x="26659" y="21165"/>
                    <a:pt x="26730" y="13647"/>
                  </a:cubicBezTo>
                  <a:cubicBezTo>
                    <a:pt x="26800" y="5987"/>
                    <a:pt x="20861" y="-93"/>
                    <a:pt x="13390" y="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7" name="Google Shape;297;gf150442450_0_0"/>
            <p:cNvSpPr/>
            <p:nvPr/>
          </p:nvSpPr>
          <p:spPr>
            <a:xfrm>
              <a:off x="317727" y="2940566"/>
              <a:ext cx="21710" cy="34107"/>
            </a:xfrm>
            <a:custGeom>
              <a:rect b="b" l="l" r="r" t="t"/>
              <a:pathLst>
                <a:path extrusionOk="0" h="34107" w="21710">
                  <a:moveTo>
                    <a:pt x="52" y="13450"/>
                  </a:moveTo>
                  <a:cubicBezTo>
                    <a:pt x="-585" y="21675"/>
                    <a:pt x="4765" y="27119"/>
                    <a:pt x="10280" y="32069"/>
                  </a:cubicBezTo>
                  <a:cubicBezTo>
                    <a:pt x="14145" y="35533"/>
                    <a:pt x="17728" y="34520"/>
                    <a:pt x="19142" y="29500"/>
                  </a:cubicBezTo>
                  <a:cubicBezTo>
                    <a:pt x="20509" y="24598"/>
                    <a:pt x="21075" y="19460"/>
                    <a:pt x="21711" y="15948"/>
                  </a:cubicBezTo>
                  <a:cubicBezTo>
                    <a:pt x="21711" y="5672"/>
                    <a:pt x="18600" y="370"/>
                    <a:pt x="13344" y="16"/>
                  </a:cubicBezTo>
                  <a:cubicBezTo>
                    <a:pt x="7287" y="-361"/>
                    <a:pt x="641" y="5979"/>
                    <a:pt x="52" y="1345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8" name="Google Shape;298;gf150442450_0_0"/>
            <p:cNvSpPr/>
            <p:nvPr/>
          </p:nvSpPr>
          <p:spPr>
            <a:xfrm>
              <a:off x="1176150" y="3654684"/>
              <a:ext cx="26138" cy="31666"/>
            </a:xfrm>
            <a:custGeom>
              <a:rect b="b" l="l" r="r" t="t"/>
              <a:pathLst>
                <a:path extrusionOk="0" h="31666" w="26138">
                  <a:moveTo>
                    <a:pt x="15116" y="1477"/>
                  </a:moveTo>
                  <a:cubicBezTo>
                    <a:pt x="6843" y="5884"/>
                    <a:pt x="1564" y="12790"/>
                    <a:pt x="173" y="22241"/>
                  </a:cubicBezTo>
                  <a:cubicBezTo>
                    <a:pt x="-981" y="30018"/>
                    <a:pt x="3756" y="33883"/>
                    <a:pt x="10755" y="30348"/>
                  </a:cubicBezTo>
                  <a:cubicBezTo>
                    <a:pt x="19617" y="25894"/>
                    <a:pt x="24944" y="18446"/>
                    <a:pt x="26122" y="9443"/>
                  </a:cubicBezTo>
                  <a:cubicBezTo>
                    <a:pt x="26452" y="935"/>
                    <a:pt x="21856" y="-2105"/>
                    <a:pt x="15116" y="14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9" name="Google Shape;299;gf150442450_0_0"/>
            <p:cNvSpPr/>
            <p:nvPr/>
          </p:nvSpPr>
          <p:spPr>
            <a:xfrm>
              <a:off x="839036" y="3893445"/>
              <a:ext cx="26399" cy="26403"/>
            </a:xfrm>
            <a:custGeom>
              <a:rect b="b" l="l" r="r" t="t"/>
              <a:pathLst>
                <a:path extrusionOk="0" h="26403" w="26399">
                  <a:moveTo>
                    <a:pt x="26399" y="13223"/>
                  </a:moveTo>
                  <a:cubicBezTo>
                    <a:pt x="26304" y="6011"/>
                    <a:pt x="20365" y="96"/>
                    <a:pt x="13106" y="1"/>
                  </a:cubicBezTo>
                  <a:cubicBezTo>
                    <a:pt x="5588" y="-93"/>
                    <a:pt x="120" y="5328"/>
                    <a:pt x="2" y="12940"/>
                  </a:cubicBezTo>
                  <a:cubicBezTo>
                    <a:pt x="-116" y="20977"/>
                    <a:pt x="4716" y="26185"/>
                    <a:pt x="12446" y="26398"/>
                  </a:cubicBezTo>
                  <a:cubicBezTo>
                    <a:pt x="20106" y="26610"/>
                    <a:pt x="26469" y="20576"/>
                    <a:pt x="26399" y="132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0" name="Google Shape;300;gf150442450_0_0"/>
            <p:cNvSpPr/>
            <p:nvPr/>
          </p:nvSpPr>
          <p:spPr>
            <a:xfrm>
              <a:off x="318149" y="3481100"/>
              <a:ext cx="22938" cy="32891"/>
            </a:xfrm>
            <a:custGeom>
              <a:rect b="b" l="l" r="r" t="t"/>
              <a:pathLst>
                <a:path extrusionOk="0" h="32891" w="22938">
                  <a:moveTo>
                    <a:pt x="13606" y="161"/>
                  </a:moveTo>
                  <a:cubicBezTo>
                    <a:pt x="10895" y="-923"/>
                    <a:pt x="4273" y="3696"/>
                    <a:pt x="1704" y="7349"/>
                  </a:cubicBezTo>
                  <a:cubicBezTo>
                    <a:pt x="-3387" y="14608"/>
                    <a:pt x="3731" y="30800"/>
                    <a:pt x="12498" y="32850"/>
                  </a:cubicBezTo>
                  <a:cubicBezTo>
                    <a:pt x="14218" y="33251"/>
                    <a:pt x="18037" y="30635"/>
                    <a:pt x="18673" y="28702"/>
                  </a:cubicBezTo>
                  <a:cubicBezTo>
                    <a:pt x="20275" y="23870"/>
                    <a:pt x="20605" y="18615"/>
                    <a:pt x="21454" y="13524"/>
                  </a:cubicBezTo>
                  <a:cubicBezTo>
                    <a:pt x="21949" y="13100"/>
                    <a:pt x="22444" y="12699"/>
                    <a:pt x="22939" y="12275"/>
                  </a:cubicBezTo>
                  <a:cubicBezTo>
                    <a:pt x="19922" y="8009"/>
                    <a:pt x="17683" y="1787"/>
                    <a:pt x="13606" y="16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 name="Google Shape;301;gf150442450_0_0"/>
            <p:cNvSpPr/>
            <p:nvPr/>
          </p:nvSpPr>
          <p:spPr>
            <a:xfrm>
              <a:off x="447145" y="3206317"/>
              <a:ext cx="21267" cy="32733"/>
            </a:xfrm>
            <a:custGeom>
              <a:rect b="b" l="l" r="r" t="t"/>
              <a:pathLst>
                <a:path extrusionOk="0" h="32733" w="21267">
                  <a:moveTo>
                    <a:pt x="9144" y="67"/>
                  </a:moveTo>
                  <a:cubicBezTo>
                    <a:pt x="7424" y="-428"/>
                    <a:pt x="3441" y="1906"/>
                    <a:pt x="2734" y="3768"/>
                  </a:cubicBezTo>
                  <a:cubicBezTo>
                    <a:pt x="1037" y="8293"/>
                    <a:pt x="660" y="13313"/>
                    <a:pt x="0" y="16848"/>
                  </a:cubicBezTo>
                  <a:cubicBezTo>
                    <a:pt x="236" y="19723"/>
                    <a:pt x="-71" y="21420"/>
                    <a:pt x="589" y="22622"/>
                  </a:cubicBezTo>
                  <a:cubicBezTo>
                    <a:pt x="2569" y="26299"/>
                    <a:pt x="5020" y="32804"/>
                    <a:pt x="7070" y="32733"/>
                  </a:cubicBezTo>
                  <a:cubicBezTo>
                    <a:pt x="11218" y="32568"/>
                    <a:pt x="16404" y="29716"/>
                    <a:pt x="19020" y="26322"/>
                  </a:cubicBezTo>
                  <a:cubicBezTo>
                    <a:pt x="24817" y="18757"/>
                    <a:pt x="18642" y="2825"/>
                    <a:pt x="9144" y="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2" name="Google Shape;302;gf150442450_0_0"/>
            <p:cNvSpPr/>
            <p:nvPr/>
          </p:nvSpPr>
          <p:spPr>
            <a:xfrm>
              <a:off x="1418322" y="3503319"/>
              <a:ext cx="21332" cy="32965"/>
            </a:xfrm>
            <a:custGeom>
              <a:rect b="b" l="l" r="r" t="t"/>
              <a:pathLst>
                <a:path extrusionOk="0" h="32965" w="21332">
                  <a:moveTo>
                    <a:pt x="9121" y="49"/>
                  </a:moveTo>
                  <a:cubicBezTo>
                    <a:pt x="7283" y="-375"/>
                    <a:pt x="3464" y="2052"/>
                    <a:pt x="2663" y="4008"/>
                  </a:cubicBezTo>
                  <a:cubicBezTo>
                    <a:pt x="1013" y="7991"/>
                    <a:pt x="801" y="12587"/>
                    <a:pt x="0" y="16924"/>
                  </a:cubicBezTo>
                  <a:cubicBezTo>
                    <a:pt x="236" y="16971"/>
                    <a:pt x="448" y="16994"/>
                    <a:pt x="683" y="17042"/>
                  </a:cubicBezTo>
                  <a:cubicBezTo>
                    <a:pt x="683" y="19257"/>
                    <a:pt x="0" y="21802"/>
                    <a:pt x="825" y="23641"/>
                  </a:cubicBezTo>
                  <a:cubicBezTo>
                    <a:pt x="2333" y="27034"/>
                    <a:pt x="4148" y="31748"/>
                    <a:pt x="6929" y="32738"/>
                  </a:cubicBezTo>
                  <a:cubicBezTo>
                    <a:pt x="9639" y="33681"/>
                    <a:pt x="14589" y="31536"/>
                    <a:pt x="17111" y="29179"/>
                  </a:cubicBezTo>
                  <a:cubicBezTo>
                    <a:pt x="25595" y="21260"/>
                    <a:pt x="20457" y="2618"/>
                    <a:pt x="9121" y="4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3" name="Google Shape;303;gf150442450_0_0"/>
            <p:cNvSpPr/>
            <p:nvPr/>
          </p:nvSpPr>
          <p:spPr>
            <a:xfrm>
              <a:off x="1431953" y="3262303"/>
              <a:ext cx="26036" cy="32364"/>
            </a:xfrm>
            <a:custGeom>
              <a:rect b="b" l="l" r="r" t="t"/>
              <a:pathLst>
                <a:path extrusionOk="0" h="32364" w="26036">
                  <a:moveTo>
                    <a:pt x="5907" y="32"/>
                  </a:moveTo>
                  <a:cubicBezTo>
                    <a:pt x="4281" y="-227"/>
                    <a:pt x="1335" y="1117"/>
                    <a:pt x="745" y="2483"/>
                  </a:cubicBezTo>
                  <a:cubicBezTo>
                    <a:pt x="-2884" y="11133"/>
                    <a:pt x="7439" y="29988"/>
                    <a:pt x="16630" y="32085"/>
                  </a:cubicBezTo>
                  <a:cubicBezTo>
                    <a:pt x="22122" y="33334"/>
                    <a:pt x="26152" y="30294"/>
                    <a:pt x="26034" y="24944"/>
                  </a:cubicBezTo>
                  <a:cubicBezTo>
                    <a:pt x="25893" y="17355"/>
                    <a:pt x="13095" y="1140"/>
                    <a:pt x="5907" y="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4" name="Google Shape;304;gf150442450_0_0"/>
            <p:cNvSpPr/>
            <p:nvPr/>
          </p:nvSpPr>
          <p:spPr>
            <a:xfrm>
              <a:off x="354326" y="3574809"/>
              <a:ext cx="18359" cy="48497"/>
            </a:xfrm>
            <a:custGeom>
              <a:rect b="b" l="l" r="r" t="t"/>
              <a:pathLst>
                <a:path extrusionOk="0" h="48497" w="18359">
                  <a:moveTo>
                    <a:pt x="3118" y="41"/>
                  </a:moveTo>
                  <a:cubicBezTo>
                    <a:pt x="1892" y="348"/>
                    <a:pt x="643" y="2869"/>
                    <a:pt x="408" y="4566"/>
                  </a:cubicBezTo>
                  <a:cubicBezTo>
                    <a:pt x="-1643" y="19862"/>
                    <a:pt x="4296" y="32895"/>
                    <a:pt x="12498" y="45174"/>
                  </a:cubicBezTo>
                  <a:cubicBezTo>
                    <a:pt x="13300" y="46353"/>
                    <a:pt x="15161" y="46824"/>
                    <a:pt x="18013" y="48497"/>
                  </a:cubicBezTo>
                  <a:cubicBezTo>
                    <a:pt x="19569" y="30868"/>
                    <a:pt x="15845" y="16209"/>
                    <a:pt x="7785" y="2563"/>
                  </a:cubicBezTo>
                  <a:cubicBezTo>
                    <a:pt x="6960" y="1196"/>
                    <a:pt x="4414" y="-265"/>
                    <a:pt x="3118" y="4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5" name="Google Shape;305;gf150442450_0_0"/>
            <p:cNvSpPr/>
            <p:nvPr/>
          </p:nvSpPr>
          <p:spPr>
            <a:xfrm>
              <a:off x="393407" y="3572107"/>
              <a:ext cx="24734" cy="31189"/>
            </a:xfrm>
            <a:custGeom>
              <a:rect b="b" l="l" r="r" t="t"/>
              <a:pathLst>
                <a:path extrusionOk="0" h="31189" w="24734">
                  <a:moveTo>
                    <a:pt x="8134" y="1871"/>
                  </a:moveTo>
                  <a:cubicBezTo>
                    <a:pt x="3538" y="-2112"/>
                    <a:pt x="-115" y="480"/>
                    <a:pt x="3" y="7598"/>
                  </a:cubicBezTo>
                  <a:cubicBezTo>
                    <a:pt x="1228" y="15564"/>
                    <a:pt x="3184" y="24567"/>
                    <a:pt x="11033" y="29823"/>
                  </a:cubicBezTo>
                  <a:cubicBezTo>
                    <a:pt x="14238" y="31968"/>
                    <a:pt x="19612" y="30836"/>
                    <a:pt x="23972" y="31190"/>
                  </a:cubicBezTo>
                  <a:cubicBezTo>
                    <a:pt x="24066" y="27348"/>
                    <a:pt x="25669" y="22517"/>
                    <a:pt x="23925" y="19901"/>
                  </a:cubicBezTo>
                  <a:cubicBezTo>
                    <a:pt x="19517" y="13278"/>
                    <a:pt x="14144" y="7080"/>
                    <a:pt x="8134" y="187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6" name="Google Shape;306;gf150442450_0_0"/>
            <p:cNvSpPr/>
            <p:nvPr/>
          </p:nvSpPr>
          <p:spPr>
            <a:xfrm>
              <a:off x="357392" y="3513644"/>
              <a:ext cx="21384" cy="27248"/>
            </a:xfrm>
            <a:custGeom>
              <a:rect b="b" l="l" r="r" t="t"/>
              <a:pathLst>
                <a:path extrusionOk="0" h="27248" w="21384">
                  <a:moveTo>
                    <a:pt x="9574" y="0"/>
                  </a:moveTo>
                  <a:cubicBezTo>
                    <a:pt x="1938" y="1791"/>
                    <a:pt x="-1974" y="6717"/>
                    <a:pt x="995" y="12043"/>
                  </a:cubicBezTo>
                  <a:cubicBezTo>
                    <a:pt x="4012" y="17464"/>
                    <a:pt x="8514" y="22154"/>
                    <a:pt x="12897" y="26656"/>
                  </a:cubicBezTo>
                  <a:cubicBezTo>
                    <a:pt x="13934" y="27716"/>
                    <a:pt x="18884" y="27127"/>
                    <a:pt x="18978" y="26632"/>
                  </a:cubicBezTo>
                  <a:cubicBezTo>
                    <a:pt x="20109" y="21353"/>
                    <a:pt x="22442" y="15296"/>
                    <a:pt x="20840" y="10747"/>
                  </a:cubicBezTo>
                  <a:cubicBezTo>
                    <a:pt x="19308" y="6387"/>
                    <a:pt x="13510" y="3512"/>
                    <a:pt x="9574"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7" name="Google Shape;307;gf150442450_0_0"/>
            <p:cNvSpPr/>
            <p:nvPr/>
          </p:nvSpPr>
          <p:spPr>
            <a:xfrm>
              <a:off x="424681" y="3070160"/>
              <a:ext cx="22181" cy="26364"/>
            </a:xfrm>
            <a:custGeom>
              <a:rect b="b" l="l" r="r" t="t"/>
              <a:pathLst>
                <a:path extrusionOk="0" h="26364" w="22181">
                  <a:moveTo>
                    <a:pt x="946" y="9428"/>
                  </a:moveTo>
                  <a:cubicBezTo>
                    <a:pt x="3397" y="14377"/>
                    <a:pt x="6814" y="19114"/>
                    <a:pt x="10703" y="23050"/>
                  </a:cubicBezTo>
                  <a:cubicBezTo>
                    <a:pt x="16147" y="28565"/>
                    <a:pt x="19989" y="27080"/>
                    <a:pt x="21780" y="19468"/>
                  </a:cubicBezTo>
                  <a:cubicBezTo>
                    <a:pt x="22181" y="17818"/>
                    <a:pt x="22134" y="16050"/>
                    <a:pt x="22181" y="15555"/>
                  </a:cubicBezTo>
                  <a:cubicBezTo>
                    <a:pt x="22275" y="4950"/>
                    <a:pt x="15794" y="-1013"/>
                    <a:pt x="6673" y="142"/>
                  </a:cubicBezTo>
                  <a:cubicBezTo>
                    <a:pt x="1016" y="873"/>
                    <a:pt x="-1529" y="4431"/>
                    <a:pt x="946" y="94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8" name="Google Shape;308;gf150442450_0_0"/>
            <p:cNvSpPr/>
            <p:nvPr/>
          </p:nvSpPr>
          <p:spPr>
            <a:xfrm>
              <a:off x="1205100" y="2369792"/>
              <a:ext cx="32759" cy="10679"/>
            </a:xfrm>
            <a:custGeom>
              <a:rect b="b" l="l" r="r" t="t"/>
              <a:pathLst>
                <a:path extrusionOk="0" h="10679" w="32759">
                  <a:moveTo>
                    <a:pt x="32760" y="6684"/>
                  </a:moveTo>
                  <a:cubicBezTo>
                    <a:pt x="23804" y="-1989"/>
                    <a:pt x="6599" y="-2366"/>
                    <a:pt x="0" y="6401"/>
                  </a:cubicBezTo>
                  <a:cubicBezTo>
                    <a:pt x="8838" y="12057"/>
                    <a:pt x="25737" y="12057"/>
                    <a:pt x="32760" y="66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9" name="Google Shape;309;gf150442450_0_0"/>
            <p:cNvSpPr/>
            <p:nvPr/>
          </p:nvSpPr>
          <p:spPr>
            <a:xfrm>
              <a:off x="232642" y="3261935"/>
              <a:ext cx="10529" cy="32217"/>
            </a:xfrm>
            <a:custGeom>
              <a:rect b="b" l="l" r="r" t="t"/>
              <a:pathLst>
                <a:path extrusionOk="0" h="32217" w="10529">
                  <a:moveTo>
                    <a:pt x="4793" y="0"/>
                  </a:moveTo>
                  <a:cubicBezTo>
                    <a:pt x="3638" y="1367"/>
                    <a:pt x="1823" y="2569"/>
                    <a:pt x="1470" y="4124"/>
                  </a:cubicBezTo>
                  <a:cubicBezTo>
                    <a:pt x="-769" y="13575"/>
                    <a:pt x="-699" y="22979"/>
                    <a:pt x="3426" y="32218"/>
                  </a:cubicBezTo>
                  <a:cubicBezTo>
                    <a:pt x="10261" y="23545"/>
                    <a:pt x="12405" y="14117"/>
                    <a:pt x="8799" y="3842"/>
                  </a:cubicBezTo>
                  <a:cubicBezTo>
                    <a:pt x="8234" y="2286"/>
                    <a:pt x="6160" y="1273"/>
                    <a:pt x="4793"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0" name="Google Shape;310;gf150442450_0_0"/>
            <p:cNvSpPr/>
            <p:nvPr/>
          </p:nvSpPr>
          <p:spPr>
            <a:xfrm>
              <a:off x="340633" y="3166837"/>
              <a:ext cx="10070" cy="34056"/>
            </a:xfrm>
            <a:custGeom>
              <a:rect b="b" l="l" r="r" t="t"/>
              <a:pathLst>
                <a:path extrusionOk="0" h="34056" w="10070">
                  <a:moveTo>
                    <a:pt x="3047" y="0"/>
                  </a:moveTo>
                  <a:cubicBezTo>
                    <a:pt x="-1667" y="10983"/>
                    <a:pt x="-40" y="21754"/>
                    <a:pt x="2128" y="34056"/>
                  </a:cubicBezTo>
                  <a:cubicBezTo>
                    <a:pt x="12451" y="23780"/>
                    <a:pt x="12663" y="5020"/>
                    <a:pt x="304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1" name="Google Shape;311;gf150442450_0_0"/>
            <p:cNvSpPr/>
            <p:nvPr/>
          </p:nvSpPr>
          <p:spPr>
            <a:xfrm>
              <a:off x="1406508" y="3639982"/>
              <a:ext cx="10152" cy="33383"/>
            </a:xfrm>
            <a:custGeom>
              <a:rect b="b" l="l" r="r" t="t"/>
              <a:pathLst>
                <a:path extrusionOk="0" h="33383" w="10152">
                  <a:moveTo>
                    <a:pt x="4225" y="11"/>
                  </a:moveTo>
                  <a:cubicBezTo>
                    <a:pt x="3565" y="-177"/>
                    <a:pt x="1396" y="2062"/>
                    <a:pt x="1161" y="3381"/>
                  </a:cubicBezTo>
                  <a:cubicBezTo>
                    <a:pt x="-442" y="13044"/>
                    <a:pt x="-701" y="22707"/>
                    <a:pt x="2433" y="33384"/>
                  </a:cubicBezTo>
                  <a:cubicBezTo>
                    <a:pt x="9527" y="25559"/>
                    <a:pt x="12238" y="10475"/>
                    <a:pt x="8420" y="3405"/>
                  </a:cubicBezTo>
                  <a:cubicBezTo>
                    <a:pt x="7618" y="1897"/>
                    <a:pt x="5851" y="483"/>
                    <a:pt x="4225" y="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12" name="Google Shape;312;gf150442450_0_0"/>
          <p:cNvGrpSpPr/>
          <p:nvPr/>
        </p:nvGrpSpPr>
        <p:grpSpPr>
          <a:xfrm>
            <a:off x="11" y="2567916"/>
            <a:ext cx="3551678" cy="4290079"/>
            <a:chOff x="4920528" y="4025940"/>
            <a:chExt cx="1929421" cy="2640536"/>
          </a:xfrm>
        </p:grpSpPr>
        <p:sp>
          <p:nvSpPr>
            <p:cNvPr id="313" name="Google Shape;313;gf150442450_0_0"/>
            <p:cNvSpPr/>
            <p:nvPr/>
          </p:nvSpPr>
          <p:spPr>
            <a:xfrm>
              <a:off x="5533848" y="4295986"/>
              <a:ext cx="632113" cy="1064510"/>
            </a:xfrm>
            <a:custGeom>
              <a:rect b="b" l="l" r="r" t="t"/>
              <a:pathLst>
                <a:path extrusionOk="0" h="1064510" w="632113">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4" name="Google Shape;314;gf150442450_0_0"/>
            <p:cNvSpPr/>
            <p:nvPr/>
          </p:nvSpPr>
          <p:spPr>
            <a:xfrm>
              <a:off x="5495711" y="4025940"/>
              <a:ext cx="661765" cy="563160"/>
            </a:xfrm>
            <a:custGeom>
              <a:rect b="b" l="l" r="r" t="t"/>
              <a:pathLst>
                <a:path extrusionOk="0" h="563160" w="661765">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5" name="Google Shape;315;gf150442450_0_0"/>
            <p:cNvSpPr/>
            <p:nvPr/>
          </p:nvSpPr>
          <p:spPr>
            <a:xfrm>
              <a:off x="5555779" y="4467369"/>
              <a:ext cx="592712" cy="253174"/>
            </a:xfrm>
            <a:custGeom>
              <a:rect b="b" l="l" r="r" t="t"/>
              <a:pathLst>
                <a:path extrusionOk="0" h="253174" w="592712">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6" name="Google Shape;316;gf150442450_0_0"/>
            <p:cNvSpPr/>
            <p:nvPr/>
          </p:nvSpPr>
          <p:spPr>
            <a:xfrm>
              <a:off x="4920528" y="4979917"/>
              <a:ext cx="1929421" cy="1381560"/>
            </a:xfrm>
            <a:custGeom>
              <a:rect b="b" l="l" r="r" t="t"/>
              <a:pathLst>
                <a:path extrusionOk="0" h="1381560" w="1929421">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7" name="Google Shape;317;gf150442450_0_0"/>
            <p:cNvSpPr/>
            <p:nvPr/>
          </p:nvSpPr>
          <p:spPr>
            <a:xfrm>
              <a:off x="5002928" y="5605495"/>
              <a:ext cx="1680817" cy="952215"/>
            </a:xfrm>
            <a:custGeom>
              <a:rect b="b" l="l" r="r" t="t"/>
              <a:pathLst>
                <a:path extrusionOk="0" h="952215" w="1680817">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8" name="Google Shape;318;gf150442450_0_0"/>
            <p:cNvSpPr/>
            <p:nvPr/>
          </p:nvSpPr>
          <p:spPr>
            <a:xfrm>
              <a:off x="5589148" y="4913712"/>
              <a:ext cx="274455" cy="431688"/>
            </a:xfrm>
            <a:custGeom>
              <a:rect b="b" l="l" r="r" t="t"/>
              <a:pathLst>
                <a:path extrusionOk="0" h="431688" w="274455">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9" name="Google Shape;319;gf150442450_0_0"/>
            <p:cNvSpPr/>
            <p:nvPr/>
          </p:nvSpPr>
          <p:spPr>
            <a:xfrm>
              <a:off x="5929472" y="4913712"/>
              <a:ext cx="228194" cy="404666"/>
            </a:xfrm>
            <a:custGeom>
              <a:rect b="b" l="l" r="r" t="t"/>
              <a:pathLst>
                <a:path extrusionOk="0" h="404666" w="228194">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0" name="Google Shape;320;gf150442450_0_0"/>
            <p:cNvSpPr/>
            <p:nvPr/>
          </p:nvSpPr>
          <p:spPr>
            <a:xfrm>
              <a:off x="5662960" y="4865746"/>
              <a:ext cx="404028" cy="229879"/>
            </a:xfrm>
            <a:custGeom>
              <a:rect b="b" l="l" r="r" t="t"/>
              <a:pathLst>
                <a:path extrusionOk="0" h="229879" w="404028">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1" name="Google Shape;321;gf150442450_0_0"/>
            <p:cNvSpPr/>
            <p:nvPr/>
          </p:nvSpPr>
          <p:spPr>
            <a:xfrm>
              <a:off x="6438514" y="5194411"/>
              <a:ext cx="189497" cy="416488"/>
            </a:xfrm>
            <a:custGeom>
              <a:rect b="b" l="l" r="r" t="t"/>
              <a:pathLst>
                <a:path extrusionOk="0" h="416488" w="189497">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2" name="Google Shape;322;gf150442450_0_0"/>
            <p:cNvSpPr/>
            <p:nvPr/>
          </p:nvSpPr>
          <p:spPr>
            <a:xfrm>
              <a:off x="5141082" y="5194411"/>
              <a:ext cx="169567" cy="416488"/>
            </a:xfrm>
            <a:custGeom>
              <a:rect b="b" l="l" r="r" t="t"/>
              <a:pathLst>
                <a:path extrusionOk="0" h="416488" w="169567">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3" name="Google Shape;323;gf150442450_0_0"/>
            <p:cNvSpPr/>
            <p:nvPr/>
          </p:nvSpPr>
          <p:spPr>
            <a:xfrm>
              <a:off x="5707734" y="5975862"/>
              <a:ext cx="309752" cy="315736"/>
            </a:xfrm>
            <a:custGeom>
              <a:rect b="b" l="l" r="r" t="t"/>
              <a:pathLst>
                <a:path extrusionOk="0" h="315736" w="309752">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4" name="Google Shape;324;gf150442450_0_0"/>
            <p:cNvSpPr/>
            <p:nvPr/>
          </p:nvSpPr>
          <p:spPr>
            <a:xfrm>
              <a:off x="5877753" y="5357223"/>
              <a:ext cx="26046" cy="248271"/>
            </a:xfrm>
            <a:custGeom>
              <a:rect b="b" l="l" r="r" t="t"/>
              <a:pathLst>
                <a:path extrusionOk="0" h="248271" w="26046">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5" name="Google Shape;325;gf150442450_0_0"/>
            <p:cNvSpPr/>
            <p:nvPr/>
          </p:nvSpPr>
          <p:spPr>
            <a:xfrm>
              <a:off x="5875798" y="4582422"/>
              <a:ext cx="187393" cy="101131"/>
            </a:xfrm>
            <a:custGeom>
              <a:rect b="b" l="l" r="r" t="t"/>
              <a:pathLst>
                <a:path extrusionOk="0" h="101131" w="187393">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6" name="Google Shape;326;gf150442450_0_0"/>
            <p:cNvSpPr/>
            <p:nvPr/>
          </p:nvSpPr>
          <p:spPr>
            <a:xfrm>
              <a:off x="5627092" y="4600836"/>
              <a:ext cx="177840" cy="90521"/>
            </a:xfrm>
            <a:custGeom>
              <a:rect b="b" l="l" r="r" t="t"/>
              <a:pathLst>
                <a:path extrusionOk="0" h="90521" w="177840">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7" name="Google Shape;327;gf150442450_0_0"/>
            <p:cNvSpPr/>
            <p:nvPr/>
          </p:nvSpPr>
          <p:spPr>
            <a:xfrm>
              <a:off x="5898058" y="4520048"/>
              <a:ext cx="164163" cy="51249"/>
            </a:xfrm>
            <a:custGeom>
              <a:rect b="b" l="l" r="r" t="t"/>
              <a:pathLst>
                <a:path extrusionOk="0" h="51249" w="164163">
                  <a:moveTo>
                    <a:pt x="0" y="50812"/>
                  </a:moveTo>
                  <a:cubicBezTo>
                    <a:pt x="51006" y="23451"/>
                    <a:pt x="98295" y="-18096"/>
                    <a:pt x="164164" y="8589"/>
                  </a:cubicBezTo>
                  <a:cubicBezTo>
                    <a:pt x="104376" y="3860"/>
                    <a:pt x="60126" y="56554"/>
                    <a:pt x="0" y="50812"/>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8" name="Google Shape;328;gf150442450_0_0"/>
            <p:cNvSpPr/>
            <p:nvPr/>
          </p:nvSpPr>
          <p:spPr>
            <a:xfrm>
              <a:off x="5606212" y="4532438"/>
              <a:ext cx="167878" cy="42363"/>
            </a:xfrm>
            <a:custGeom>
              <a:rect b="b" l="l" r="r" t="t"/>
              <a:pathLst>
                <a:path extrusionOk="0" h="42363" w="167878">
                  <a:moveTo>
                    <a:pt x="0" y="15115"/>
                  </a:moveTo>
                  <a:cubicBezTo>
                    <a:pt x="36143" y="-12584"/>
                    <a:pt x="102349" y="-1099"/>
                    <a:pt x="167879" y="40449"/>
                  </a:cubicBezTo>
                  <a:cubicBezTo>
                    <a:pt x="106402" y="52947"/>
                    <a:pt x="58774" y="-423"/>
                    <a:pt x="0" y="15115"/>
                  </a:cubicBezTo>
                  <a:close/>
                </a:path>
              </a:pathLst>
            </a:custGeom>
            <a:solidFill>
              <a:srgbClr val="3E3E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9" name="Google Shape;329;gf150442450_0_0"/>
            <p:cNvSpPr/>
            <p:nvPr/>
          </p:nvSpPr>
          <p:spPr>
            <a:xfrm>
              <a:off x="5003941" y="6600946"/>
              <a:ext cx="1678790" cy="65530"/>
            </a:xfrm>
            <a:custGeom>
              <a:rect b="b" l="l" r="r" t="t"/>
              <a:pathLst>
                <a:path extrusionOk="0" h="65530" w="167879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30" name="Google Shape;330;gf150442450_0_0"/>
          <p:cNvGrpSpPr/>
          <p:nvPr/>
        </p:nvGrpSpPr>
        <p:grpSpPr>
          <a:xfrm>
            <a:off x="8640436" y="2472775"/>
            <a:ext cx="3551508" cy="4289955"/>
            <a:chOff x="3273624" y="505223"/>
            <a:chExt cx="5528499" cy="6350784"/>
          </a:xfrm>
        </p:grpSpPr>
        <p:sp>
          <p:nvSpPr>
            <p:cNvPr id="331" name="Google Shape;331;gf150442450_0_0"/>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2" name="Google Shape;332;gf150442450_0_0"/>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3" name="Google Shape;333;gf150442450_0_0"/>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4" name="Google Shape;334;gf150442450_0_0"/>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5" name="Google Shape;335;gf150442450_0_0"/>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6" name="Google Shape;336;gf150442450_0_0"/>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7" name="Google Shape;337;gf150442450_0_0"/>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38" name="Google Shape;338;gf150442450_0_0"/>
          <p:cNvGrpSpPr/>
          <p:nvPr/>
        </p:nvGrpSpPr>
        <p:grpSpPr>
          <a:xfrm>
            <a:off x="2713692" y="1028367"/>
            <a:ext cx="6764612" cy="3938927"/>
            <a:chOff x="-548507" y="477868"/>
            <a:chExt cx="11571351" cy="6357209"/>
          </a:xfrm>
        </p:grpSpPr>
        <p:sp>
          <p:nvSpPr>
            <p:cNvPr id="339" name="Google Shape;339;gf150442450_0_0"/>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0" name="Google Shape;340;gf150442450_0_0"/>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1" name="Google Shape;341;gf150442450_0_0"/>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2" name="Google Shape;342;gf150442450_0_0"/>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3" name="Google Shape;343;gf150442450_0_0"/>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344" name="Google Shape;344;gf150442450_0_0"/>
            <p:cNvGrpSpPr/>
            <p:nvPr/>
          </p:nvGrpSpPr>
          <p:grpSpPr>
            <a:xfrm>
              <a:off x="1606" y="6382978"/>
              <a:ext cx="414000" cy="115200"/>
              <a:chOff x="5955" y="6353672"/>
              <a:chExt cx="414000" cy="115200"/>
            </a:xfrm>
          </p:grpSpPr>
          <p:sp>
            <p:nvSpPr>
              <p:cNvPr id="345" name="Google Shape;345;gf150442450_0_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6" name="Google Shape;346;gf150442450_0_0"/>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47" name="Google Shape;347;gf150442450_0_0"/>
            <p:cNvGrpSpPr/>
            <p:nvPr/>
          </p:nvGrpSpPr>
          <p:grpSpPr>
            <a:xfrm>
              <a:off x="9855291" y="6381600"/>
              <a:ext cx="886126" cy="115200"/>
              <a:chOff x="5955" y="6353672"/>
              <a:chExt cx="414000" cy="115200"/>
            </a:xfrm>
          </p:grpSpPr>
          <p:sp>
            <p:nvSpPr>
              <p:cNvPr id="348" name="Google Shape;348;gf150442450_0_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9" name="Google Shape;349;gf150442450_0_0"/>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350" name="Google Shape;350;gf150442450_0_0"/>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62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351" name="Google Shape;351;gf150442450_0_0"/>
          <p:cNvSpPr txBox="1"/>
          <p:nvPr/>
        </p:nvSpPr>
        <p:spPr>
          <a:xfrm>
            <a:off x="3554250" y="1658775"/>
            <a:ext cx="5083500" cy="2678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600"/>
              <a:buFont typeface="Arial"/>
              <a:buNone/>
            </a:pPr>
            <a:r>
              <a:rPr b="1" i="0" lang="en-US" sz="5600" u="none" cap="none" strike="noStrike">
                <a:solidFill>
                  <a:srgbClr val="000000"/>
                </a:solidFill>
                <a:latin typeface="Playfair Display"/>
                <a:ea typeface="Playfair Display"/>
                <a:cs typeface="Playfair Display"/>
                <a:sym typeface="Playfair Display"/>
              </a:rPr>
              <a:t>BE-A</a:t>
            </a:r>
            <a:endParaRPr b="1" i="0" sz="5600" u="none" cap="none" strike="noStrike">
              <a:solidFill>
                <a:srgbClr val="000000"/>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000000"/>
              </a:buClr>
              <a:buSzPts val="5600"/>
              <a:buFont typeface="Arial"/>
              <a:buNone/>
            </a:pPr>
            <a:r>
              <a:rPr b="1" i="0" lang="en-US" sz="5600" u="none" cap="none" strike="noStrike">
                <a:solidFill>
                  <a:srgbClr val="000000"/>
                </a:solidFill>
                <a:latin typeface="Playfair Display"/>
                <a:ea typeface="Playfair Display"/>
                <a:cs typeface="Playfair Display"/>
                <a:sym typeface="Playfair Display"/>
              </a:rPr>
              <a:t>Group No: - 14</a:t>
            </a:r>
            <a:endParaRPr b="1" i="0" sz="5600" u="none" cap="none" strike="noStrike">
              <a:solidFill>
                <a:srgbClr val="000000"/>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Clr>
                <a:srgbClr val="000000"/>
              </a:buClr>
              <a:buSzPts val="5600"/>
              <a:buFont typeface="Arial"/>
              <a:buNone/>
            </a:pPr>
            <a:r>
              <a:t/>
            </a:r>
            <a:endParaRPr b="1" i="0" sz="5600" u="none" cap="none" strike="noStrike">
              <a:solidFill>
                <a:srgbClr val="FF0000"/>
              </a:solidFill>
              <a:latin typeface="Playfair Display"/>
              <a:ea typeface="Playfair Display"/>
              <a:cs typeface="Playfair Display"/>
              <a:sym typeface="Playfair Display"/>
            </a:endParaRPr>
          </a:p>
        </p:txBody>
      </p:sp>
      <p:sp>
        <p:nvSpPr>
          <p:cNvPr id="352" name="Google Shape;352;gf150442450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1155dfac060_3_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870" name="Google Shape;870;g1155dfac060_3_33"/>
          <p:cNvSpPr txBox="1"/>
          <p:nvPr/>
        </p:nvSpPr>
        <p:spPr>
          <a:xfrm>
            <a:off x="413400" y="683125"/>
            <a:ext cx="7328700" cy="46176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SzPts val="3200"/>
              <a:buChar char="●"/>
            </a:pPr>
            <a:r>
              <a:rPr lang="en-US" sz="3200"/>
              <a:t>Block </a:t>
            </a:r>
            <a:r>
              <a:rPr lang="en-US" sz="3200"/>
              <a:t>malicious</a:t>
            </a:r>
            <a:r>
              <a:rPr lang="en-US" sz="3200"/>
              <a:t> incoming IP packets from the list by fetching from database.</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Analytic dashboard to show types and number of attacks.</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Complete and publish research paper.</a:t>
            </a:r>
            <a:endParaRPr sz="3200"/>
          </a:p>
        </p:txBody>
      </p:sp>
      <p:grpSp>
        <p:nvGrpSpPr>
          <p:cNvPr id="871" name="Google Shape;871;g1155dfac060_3_33"/>
          <p:cNvGrpSpPr/>
          <p:nvPr/>
        </p:nvGrpSpPr>
        <p:grpSpPr>
          <a:xfrm>
            <a:off x="7741878" y="750515"/>
            <a:ext cx="3666865" cy="4550436"/>
            <a:chOff x="4920528" y="4025940"/>
            <a:chExt cx="1929421" cy="2640536"/>
          </a:xfrm>
        </p:grpSpPr>
        <p:sp>
          <p:nvSpPr>
            <p:cNvPr id="872" name="Google Shape;872;g1155dfac060_3_33"/>
            <p:cNvSpPr/>
            <p:nvPr/>
          </p:nvSpPr>
          <p:spPr>
            <a:xfrm>
              <a:off x="5533848" y="4295986"/>
              <a:ext cx="632113" cy="1064510"/>
            </a:xfrm>
            <a:custGeom>
              <a:rect b="b" l="l" r="r" t="t"/>
              <a:pathLst>
                <a:path extrusionOk="0" h="1064510" w="632113">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3" name="Google Shape;873;g1155dfac060_3_33"/>
            <p:cNvSpPr/>
            <p:nvPr/>
          </p:nvSpPr>
          <p:spPr>
            <a:xfrm>
              <a:off x="5495711" y="4025940"/>
              <a:ext cx="661765" cy="563160"/>
            </a:xfrm>
            <a:custGeom>
              <a:rect b="b" l="l" r="r" t="t"/>
              <a:pathLst>
                <a:path extrusionOk="0" h="563160" w="661765">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4" name="Google Shape;874;g1155dfac060_3_33"/>
            <p:cNvSpPr/>
            <p:nvPr/>
          </p:nvSpPr>
          <p:spPr>
            <a:xfrm>
              <a:off x="5555779" y="4467369"/>
              <a:ext cx="592712" cy="253174"/>
            </a:xfrm>
            <a:custGeom>
              <a:rect b="b" l="l" r="r" t="t"/>
              <a:pathLst>
                <a:path extrusionOk="0" h="253174" w="592712">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5" name="Google Shape;875;g1155dfac060_3_33"/>
            <p:cNvSpPr/>
            <p:nvPr/>
          </p:nvSpPr>
          <p:spPr>
            <a:xfrm>
              <a:off x="4920528" y="4979917"/>
              <a:ext cx="1929421" cy="1381560"/>
            </a:xfrm>
            <a:custGeom>
              <a:rect b="b" l="l" r="r" t="t"/>
              <a:pathLst>
                <a:path extrusionOk="0" h="1381560" w="1929421">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rgbClr val="00BDF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6" name="Google Shape;876;g1155dfac060_3_33"/>
            <p:cNvSpPr/>
            <p:nvPr/>
          </p:nvSpPr>
          <p:spPr>
            <a:xfrm>
              <a:off x="5002928" y="5605495"/>
              <a:ext cx="1680817" cy="952215"/>
            </a:xfrm>
            <a:custGeom>
              <a:rect b="b" l="l" r="r" t="t"/>
              <a:pathLst>
                <a:path extrusionOk="0" h="952215" w="1680817">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g1155dfac060_3_33"/>
            <p:cNvSpPr/>
            <p:nvPr/>
          </p:nvSpPr>
          <p:spPr>
            <a:xfrm>
              <a:off x="5589148" y="4913712"/>
              <a:ext cx="274455" cy="431688"/>
            </a:xfrm>
            <a:custGeom>
              <a:rect b="b" l="l" r="r" t="t"/>
              <a:pathLst>
                <a:path extrusionOk="0" h="431688" w="274455">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8" name="Google Shape;878;g1155dfac060_3_33"/>
            <p:cNvSpPr/>
            <p:nvPr/>
          </p:nvSpPr>
          <p:spPr>
            <a:xfrm>
              <a:off x="5929472" y="4913712"/>
              <a:ext cx="228194" cy="404666"/>
            </a:xfrm>
            <a:custGeom>
              <a:rect b="b" l="l" r="r" t="t"/>
              <a:pathLst>
                <a:path extrusionOk="0" h="404666" w="228194">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9" name="Google Shape;879;g1155dfac060_3_33"/>
            <p:cNvSpPr/>
            <p:nvPr/>
          </p:nvSpPr>
          <p:spPr>
            <a:xfrm>
              <a:off x="5662960" y="4865746"/>
              <a:ext cx="404028" cy="229879"/>
            </a:xfrm>
            <a:custGeom>
              <a:rect b="b" l="l" r="r" t="t"/>
              <a:pathLst>
                <a:path extrusionOk="0" h="229879" w="404028">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g1155dfac060_3_33"/>
            <p:cNvSpPr/>
            <p:nvPr/>
          </p:nvSpPr>
          <p:spPr>
            <a:xfrm>
              <a:off x="6438514" y="5194411"/>
              <a:ext cx="189497" cy="416488"/>
            </a:xfrm>
            <a:custGeom>
              <a:rect b="b" l="l" r="r" t="t"/>
              <a:pathLst>
                <a:path extrusionOk="0" h="416488" w="189497">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g1155dfac060_3_33"/>
            <p:cNvSpPr/>
            <p:nvPr/>
          </p:nvSpPr>
          <p:spPr>
            <a:xfrm>
              <a:off x="5141082" y="5194411"/>
              <a:ext cx="169567" cy="416488"/>
            </a:xfrm>
            <a:custGeom>
              <a:rect b="b" l="l" r="r" t="t"/>
              <a:pathLst>
                <a:path extrusionOk="0" h="416488" w="169567">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2" name="Google Shape;882;g1155dfac060_3_33"/>
            <p:cNvSpPr/>
            <p:nvPr/>
          </p:nvSpPr>
          <p:spPr>
            <a:xfrm>
              <a:off x="5707734" y="5975862"/>
              <a:ext cx="309752" cy="315736"/>
            </a:xfrm>
            <a:custGeom>
              <a:rect b="b" l="l" r="r" t="t"/>
              <a:pathLst>
                <a:path extrusionOk="0" h="315736" w="309752">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rgbClr val="1C82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3" name="Google Shape;883;g1155dfac060_3_33"/>
            <p:cNvSpPr/>
            <p:nvPr/>
          </p:nvSpPr>
          <p:spPr>
            <a:xfrm>
              <a:off x="5877753" y="5357223"/>
              <a:ext cx="26046" cy="248271"/>
            </a:xfrm>
            <a:custGeom>
              <a:rect b="b" l="l" r="r" t="t"/>
              <a:pathLst>
                <a:path extrusionOk="0" h="248271" w="26046">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4" name="Google Shape;884;g1155dfac060_3_33"/>
            <p:cNvSpPr/>
            <p:nvPr/>
          </p:nvSpPr>
          <p:spPr>
            <a:xfrm>
              <a:off x="5875798" y="4582422"/>
              <a:ext cx="187393" cy="101131"/>
            </a:xfrm>
            <a:custGeom>
              <a:rect b="b" l="l" r="r" t="t"/>
              <a:pathLst>
                <a:path extrusionOk="0" h="101131" w="187393">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5" name="Google Shape;885;g1155dfac060_3_33"/>
            <p:cNvSpPr/>
            <p:nvPr/>
          </p:nvSpPr>
          <p:spPr>
            <a:xfrm>
              <a:off x="5627092" y="4600836"/>
              <a:ext cx="177840" cy="90521"/>
            </a:xfrm>
            <a:custGeom>
              <a:rect b="b" l="l" r="r" t="t"/>
              <a:pathLst>
                <a:path extrusionOk="0" h="90521" w="177840">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6" name="Google Shape;886;g1155dfac060_3_33"/>
            <p:cNvSpPr/>
            <p:nvPr/>
          </p:nvSpPr>
          <p:spPr>
            <a:xfrm>
              <a:off x="5898058" y="4520048"/>
              <a:ext cx="164163" cy="51249"/>
            </a:xfrm>
            <a:custGeom>
              <a:rect b="b" l="l" r="r" t="t"/>
              <a:pathLst>
                <a:path extrusionOk="0" h="51249" w="164163">
                  <a:moveTo>
                    <a:pt x="0" y="50812"/>
                  </a:moveTo>
                  <a:cubicBezTo>
                    <a:pt x="51006" y="23451"/>
                    <a:pt x="98295" y="-18096"/>
                    <a:pt x="164164" y="8589"/>
                  </a:cubicBezTo>
                  <a:cubicBezTo>
                    <a:pt x="104376" y="3860"/>
                    <a:pt x="60126" y="56554"/>
                    <a:pt x="0" y="50812"/>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7" name="Google Shape;887;g1155dfac060_3_33"/>
            <p:cNvSpPr/>
            <p:nvPr/>
          </p:nvSpPr>
          <p:spPr>
            <a:xfrm>
              <a:off x="5606212" y="4532438"/>
              <a:ext cx="167878" cy="42363"/>
            </a:xfrm>
            <a:custGeom>
              <a:rect b="b" l="l" r="r" t="t"/>
              <a:pathLst>
                <a:path extrusionOk="0" h="42363" w="167878">
                  <a:moveTo>
                    <a:pt x="0" y="15115"/>
                  </a:moveTo>
                  <a:cubicBezTo>
                    <a:pt x="36143" y="-12584"/>
                    <a:pt x="102349" y="-1099"/>
                    <a:pt x="167879" y="40449"/>
                  </a:cubicBezTo>
                  <a:cubicBezTo>
                    <a:pt x="106402" y="52947"/>
                    <a:pt x="58774" y="-423"/>
                    <a:pt x="0" y="15115"/>
                  </a:cubicBezTo>
                  <a:close/>
                </a:path>
              </a:pathLst>
            </a:custGeom>
            <a:solidFill>
              <a:srgbClr val="3E3E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8" name="Google Shape;888;g1155dfac060_3_33"/>
            <p:cNvSpPr/>
            <p:nvPr/>
          </p:nvSpPr>
          <p:spPr>
            <a:xfrm>
              <a:off x="5003941" y="6600946"/>
              <a:ext cx="1678790" cy="65530"/>
            </a:xfrm>
            <a:custGeom>
              <a:rect b="b" l="l" r="r" t="t"/>
              <a:pathLst>
                <a:path extrusionOk="0" h="65530" w="167879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d46564cb5a_1_186"/>
          <p:cNvSpPr txBox="1"/>
          <p:nvPr/>
        </p:nvSpPr>
        <p:spPr>
          <a:xfrm>
            <a:off x="214325" y="200925"/>
            <a:ext cx="11465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5E7D"/>
                </a:solidFill>
                <a:latin typeface="Arial"/>
                <a:ea typeface="Arial"/>
                <a:cs typeface="Arial"/>
                <a:sym typeface="Arial"/>
              </a:rPr>
              <a:t>11. Hardware and Software Requirements</a:t>
            </a:r>
            <a:endParaRPr b="0" i="0" sz="4000" u="none" cap="none" strike="noStrike">
              <a:solidFill>
                <a:srgbClr val="005E7D"/>
              </a:solidFill>
              <a:latin typeface="Arial"/>
              <a:ea typeface="Arial"/>
              <a:cs typeface="Arial"/>
              <a:sym typeface="Arial"/>
            </a:endParaRPr>
          </a:p>
        </p:txBody>
      </p:sp>
      <p:grpSp>
        <p:nvGrpSpPr>
          <p:cNvPr id="895" name="Google Shape;895;gd46564cb5a_1_186"/>
          <p:cNvGrpSpPr/>
          <p:nvPr/>
        </p:nvGrpSpPr>
        <p:grpSpPr>
          <a:xfrm>
            <a:off x="7085598" y="1580530"/>
            <a:ext cx="4585435" cy="4527649"/>
            <a:chOff x="4585370" y="1556793"/>
            <a:chExt cx="4161012" cy="4169871"/>
          </a:xfrm>
        </p:grpSpPr>
        <p:pic>
          <p:nvPicPr>
            <p:cNvPr descr="E:\002-KIMS BUSINESS\007-02-MaxPPT-Contents\151119-com-Computer Desk\png\노트북.png" id="896" name="Google Shape;896;gd46564cb5a_1_186"/>
            <p:cNvPicPr preferRelativeResize="0"/>
            <p:nvPr/>
          </p:nvPicPr>
          <p:blipFill rotWithShape="1">
            <a:blip r:embed="rId3">
              <a:alphaModFix/>
            </a:blip>
            <a:srcRect b="0" l="0" r="0" t="0"/>
            <a:stretch/>
          </p:blipFill>
          <p:spPr>
            <a:xfrm rot="2748175">
              <a:off x="5081275" y="2280629"/>
              <a:ext cx="3169203" cy="2722199"/>
            </a:xfrm>
            <a:prstGeom prst="rect">
              <a:avLst/>
            </a:prstGeom>
            <a:noFill/>
            <a:ln>
              <a:noFill/>
            </a:ln>
          </p:spPr>
        </p:pic>
        <p:sp>
          <p:nvSpPr>
            <p:cNvPr id="897" name="Google Shape;897;gd46564cb5a_1_186"/>
            <p:cNvSpPr/>
            <p:nvPr/>
          </p:nvSpPr>
          <p:spPr>
            <a:xfrm>
              <a:off x="6344920" y="1737360"/>
              <a:ext cx="2255520" cy="2438400"/>
            </a:xfrm>
            <a:custGeom>
              <a:rect b="b" l="l" r="r" t="t"/>
              <a:pathLst>
                <a:path extrusionOk="0" h="2438400" w="2255520">
                  <a:moveTo>
                    <a:pt x="223520" y="0"/>
                  </a:moveTo>
                  <a:lnTo>
                    <a:pt x="2255520" y="2052320"/>
                  </a:lnTo>
                  <a:lnTo>
                    <a:pt x="1696720" y="2438400"/>
                  </a:lnTo>
                  <a:lnTo>
                    <a:pt x="0" y="716280"/>
                  </a:lnTo>
                  <a:lnTo>
                    <a:pt x="223520" y="0"/>
                  </a:lnTo>
                  <a:close/>
                </a:path>
              </a:pathLst>
            </a:custGeom>
            <a:solidFill>
              <a:schemeClr val="dk1">
                <a:alpha val="7529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sp>
        <p:nvSpPr>
          <p:cNvPr id="898" name="Google Shape;898;gd46564cb5a_1_186"/>
          <p:cNvSpPr txBox="1"/>
          <p:nvPr/>
        </p:nvSpPr>
        <p:spPr>
          <a:xfrm>
            <a:off x="442025" y="1111750"/>
            <a:ext cx="7032000" cy="59199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5E7D"/>
              </a:buClr>
              <a:buSzPts val="1900"/>
              <a:buFont typeface="Arial"/>
              <a:buChar char="●"/>
            </a:pPr>
            <a:r>
              <a:rPr b="0" i="0" lang="en-US" sz="1900" u="none" cap="none" strike="noStrike">
                <a:solidFill>
                  <a:srgbClr val="005E7D"/>
                </a:solidFill>
                <a:latin typeface="Arial"/>
                <a:ea typeface="Arial"/>
                <a:cs typeface="Arial"/>
                <a:sym typeface="Arial"/>
              </a:rPr>
              <a:t>HARDWARE</a:t>
            </a:r>
            <a:endParaRPr b="0" i="0" sz="1900" u="none" cap="none" strike="noStrike">
              <a:solidFill>
                <a:srgbClr val="005E7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349250" lvl="1" marL="914400" marR="0" rtl="0" algn="l">
              <a:lnSpc>
                <a:spcPct val="150000"/>
              </a:lnSpc>
              <a:spcBef>
                <a:spcPts val="1200"/>
              </a:spcBef>
              <a:spcAft>
                <a:spcPts val="0"/>
              </a:spcAft>
              <a:buClr>
                <a:srgbClr val="000000"/>
              </a:buClr>
              <a:buSzPts val="1900"/>
              <a:buFont typeface="Arial"/>
              <a:buChar char="○"/>
            </a:pPr>
            <a:r>
              <a:rPr b="0" i="0" lang="en-US" sz="1900" u="none" cap="none" strike="noStrike">
                <a:solidFill>
                  <a:schemeClr val="dk1"/>
                </a:solidFill>
                <a:latin typeface="Arial"/>
                <a:ea typeface="Arial"/>
                <a:cs typeface="Arial"/>
                <a:sym typeface="Arial"/>
              </a:rPr>
              <a:t>64-bit 2.6 GHz Intel core i5 CPU</a:t>
            </a:r>
            <a:endParaRPr b="0" i="0" sz="1900" u="none" cap="none" strike="noStrike">
              <a:solidFill>
                <a:schemeClr val="dk1"/>
              </a:solidFill>
              <a:latin typeface="Arial"/>
              <a:ea typeface="Arial"/>
              <a:cs typeface="Arial"/>
              <a:sym typeface="Arial"/>
            </a:endParaRPr>
          </a:p>
          <a:p>
            <a:pPr indent="-349250" lvl="1" marL="914400" marR="0" rtl="0" algn="l">
              <a:lnSpc>
                <a:spcPct val="150000"/>
              </a:lnSpc>
              <a:spcBef>
                <a:spcPts val="0"/>
              </a:spcBef>
              <a:spcAft>
                <a:spcPts val="0"/>
              </a:spcAft>
              <a:buClr>
                <a:srgbClr val="000000"/>
              </a:buClr>
              <a:buSzPts val="1900"/>
              <a:buFont typeface="Arial"/>
              <a:buChar char="○"/>
            </a:pPr>
            <a:r>
              <a:rPr b="0" i="0" lang="en-US" sz="1900" u="none" cap="none" strike="noStrike">
                <a:solidFill>
                  <a:schemeClr val="dk1"/>
                </a:solidFill>
                <a:latin typeface="Arial"/>
                <a:ea typeface="Arial"/>
                <a:cs typeface="Arial"/>
                <a:sym typeface="Arial"/>
              </a:rPr>
              <a:t>8 GB RAM</a:t>
            </a:r>
            <a:endParaRPr b="0" i="0" sz="1900" u="none" cap="none" strike="noStrike">
              <a:solidFill>
                <a:schemeClr val="dk1"/>
              </a:solidFill>
              <a:latin typeface="Arial"/>
              <a:ea typeface="Arial"/>
              <a:cs typeface="Arial"/>
              <a:sym typeface="Arial"/>
            </a:endParaRPr>
          </a:p>
          <a:p>
            <a:pPr indent="-349250" lvl="1" marL="914400" marR="0" rtl="0" algn="l">
              <a:lnSpc>
                <a:spcPct val="150000"/>
              </a:lnSpc>
              <a:spcBef>
                <a:spcPts val="0"/>
              </a:spcBef>
              <a:spcAft>
                <a:spcPts val="0"/>
              </a:spcAft>
              <a:buClr>
                <a:srgbClr val="000000"/>
              </a:buClr>
              <a:buSzPts val="1900"/>
              <a:buFont typeface="Arial"/>
              <a:buChar char="○"/>
            </a:pPr>
            <a:r>
              <a:rPr b="0" i="0" lang="en-US" sz="1900" u="none" cap="none" strike="noStrike">
                <a:solidFill>
                  <a:schemeClr val="dk1"/>
                </a:solidFill>
                <a:latin typeface="Arial"/>
                <a:ea typeface="Arial"/>
                <a:cs typeface="Arial"/>
                <a:sym typeface="Arial"/>
              </a:rPr>
              <a:t>Windows 7 environment</a:t>
            </a:r>
            <a:endParaRPr b="0" i="0" sz="1900" u="none" cap="none" strike="noStrike">
              <a:solidFill>
                <a:srgbClr val="000000"/>
              </a:solidFill>
              <a:latin typeface="Arial"/>
              <a:ea typeface="Arial"/>
              <a:cs typeface="Arial"/>
              <a:sym typeface="Arial"/>
            </a:endParaRPr>
          </a:p>
          <a:p>
            <a:pPr indent="0" lvl="0" marL="914400" marR="0" rtl="0" algn="l">
              <a:lnSpc>
                <a:spcPct val="150000"/>
              </a:lnSpc>
              <a:spcBef>
                <a:spcPts val="120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5E7D"/>
              </a:buClr>
              <a:buSzPts val="1900"/>
              <a:buFont typeface="Arial"/>
              <a:buChar char="●"/>
            </a:pPr>
            <a:r>
              <a:rPr b="0" i="0" lang="en-US" sz="1900" u="none" cap="none" strike="noStrike">
                <a:solidFill>
                  <a:srgbClr val="005E7D"/>
                </a:solidFill>
                <a:latin typeface="Arial"/>
                <a:ea typeface="Arial"/>
                <a:cs typeface="Arial"/>
                <a:sym typeface="Arial"/>
              </a:rPr>
              <a:t>SOFTWARE</a:t>
            </a:r>
            <a:endParaRPr b="0" i="0" sz="1900" u="none" cap="none" strike="noStrike">
              <a:solidFill>
                <a:srgbClr val="005E7D"/>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81000" lvl="1" marL="914400" marR="0" rtl="0" algn="l">
              <a:lnSpc>
                <a:spcPct val="115000"/>
              </a:lnSpc>
              <a:spcBef>
                <a:spcPts val="0"/>
              </a:spcBef>
              <a:spcAft>
                <a:spcPts val="0"/>
              </a:spcAft>
              <a:buClr>
                <a:srgbClr val="000000"/>
              </a:buClr>
              <a:buSzPts val="2400"/>
              <a:buFont typeface="Arial"/>
              <a:buChar char="○"/>
            </a:pPr>
            <a:r>
              <a:rPr b="0" i="0" lang="en-US" sz="1900" u="none" cap="none" strike="noStrike">
                <a:solidFill>
                  <a:schemeClr val="dk1"/>
                </a:solidFill>
                <a:latin typeface="Arial"/>
                <a:ea typeface="Arial"/>
                <a:cs typeface="Arial"/>
                <a:sym typeface="Arial"/>
              </a:rPr>
              <a:t>Jupiter Lab (Python)</a:t>
            </a:r>
            <a:endParaRPr b="0" i="0" sz="1900" u="none" cap="none" strike="noStrike">
              <a:solidFill>
                <a:schemeClr val="dk1"/>
              </a:solidFill>
              <a:latin typeface="Arial"/>
              <a:ea typeface="Arial"/>
              <a:cs typeface="Arial"/>
              <a:sym typeface="Arial"/>
            </a:endParaRPr>
          </a:p>
          <a:p>
            <a:pPr indent="-381000" lvl="1" marL="914400" marR="0" rtl="0" algn="l">
              <a:lnSpc>
                <a:spcPct val="115000"/>
              </a:lnSpc>
              <a:spcBef>
                <a:spcPts val="0"/>
              </a:spcBef>
              <a:spcAft>
                <a:spcPts val="0"/>
              </a:spcAft>
              <a:buClr>
                <a:srgbClr val="000000"/>
              </a:buClr>
              <a:buSzPts val="2400"/>
              <a:buFont typeface="Arial"/>
              <a:buChar char="○"/>
            </a:pPr>
            <a:r>
              <a:rPr b="0" i="0" lang="en-US" sz="1900" u="none" cap="none" strike="noStrike">
                <a:solidFill>
                  <a:schemeClr val="dk1"/>
                </a:solidFill>
                <a:latin typeface="Arial"/>
                <a:ea typeface="Arial"/>
                <a:cs typeface="Arial"/>
                <a:sym typeface="Arial"/>
              </a:rPr>
              <a:t>Python </a:t>
            </a:r>
            <a:endParaRPr b="0" i="0" sz="1900" u="none" cap="none" strike="noStrike">
              <a:solidFill>
                <a:schemeClr val="dk1"/>
              </a:solidFill>
              <a:latin typeface="Arial"/>
              <a:ea typeface="Arial"/>
              <a:cs typeface="Arial"/>
              <a:sym typeface="Arial"/>
            </a:endParaRPr>
          </a:p>
          <a:p>
            <a:pPr indent="-349250" lvl="1" marL="914400" marR="0" rtl="0" algn="l">
              <a:lnSpc>
                <a:spcPct val="115000"/>
              </a:lnSpc>
              <a:spcBef>
                <a:spcPts val="0"/>
              </a:spcBef>
              <a:spcAft>
                <a:spcPts val="0"/>
              </a:spcAft>
              <a:buClr>
                <a:schemeClr val="dk1"/>
              </a:buClr>
              <a:buSzPts val="1900"/>
              <a:buChar char="○"/>
            </a:pPr>
            <a:r>
              <a:rPr lang="en-US" sz="1900">
                <a:solidFill>
                  <a:schemeClr val="dk1"/>
                </a:solidFill>
              </a:rPr>
              <a:t>MongoDB</a:t>
            </a:r>
            <a:endParaRPr sz="1900">
              <a:solidFill>
                <a:schemeClr val="dk1"/>
              </a:solidFill>
            </a:endParaRPr>
          </a:p>
          <a:p>
            <a:pPr indent="-349250" lvl="1" marL="914400" marR="0" rtl="0" algn="l">
              <a:lnSpc>
                <a:spcPct val="115000"/>
              </a:lnSpc>
              <a:spcBef>
                <a:spcPts val="0"/>
              </a:spcBef>
              <a:spcAft>
                <a:spcPts val="0"/>
              </a:spcAft>
              <a:buClr>
                <a:schemeClr val="dk1"/>
              </a:buClr>
              <a:buSzPts val="1900"/>
              <a:buChar char="○"/>
            </a:pPr>
            <a:r>
              <a:rPr lang="en-US" sz="1900">
                <a:solidFill>
                  <a:schemeClr val="dk1"/>
                </a:solidFill>
              </a:rPr>
              <a:t>Flask</a:t>
            </a:r>
            <a:endParaRPr sz="1900">
              <a:solidFill>
                <a:schemeClr val="dk1"/>
              </a:solidFill>
            </a:endParaRPr>
          </a:p>
          <a:p>
            <a:pPr indent="-349250" lvl="1" marL="914400" marR="0" rtl="0" algn="l">
              <a:lnSpc>
                <a:spcPct val="115000"/>
              </a:lnSpc>
              <a:spcBef>
                <a:spcPts val="0"/>
              </a:spcBef>
              <a:spcAft>
                <a:spcPts val="0"/>
              </a:spcAft>
              <a:buClr>
                <a:schemeClr val="dk1"/>
              </a:buClr>
              <a:buSzPts val="1900"/>
              <a:buChar char="○"/>
            </a:pPr>
            <a:r>
              <a:rPr lang="en-US" sz="1900">
                <a:solidFill>
                  <a:schemeClr val="dk1"/>
                </a:solidFill>
              </a:rPr>
              <a:t>Studio 3T </a:t>
            </a:r>
            <a:endParaRPr sz="1900">
              <a:solidFill>
                <a:schemeClr val="dk1"/>
              </a:solidFill>
            </a:endParaRPr>
          </a:p>
          <a:p>
            <a:pPr indent="0" lvl="0" marL="914400" marR="0" rtl="0" algn="l">
              <a:lnSpc>
                <a:spcPct val="100000"/>
              </a:lnSpc>
              <a:spcBef>
                <a:spcPts val="120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9" name="Google Shape;899;gd46564cb5a_1_18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
          <p:cNvSpPr txBox="1"/>
          <p:nvPr/>
        </p:nvSpPr>
        <p:spPr>
          <a:xfrm>
            <a:off x="0" y="0"/>
            <a:ext cx="12192000" cy="6484800"/>
          </a:xfrm>
          <a:prstGeom prst="rect">
            <a:avLst/>
          </a:prstGeom>
          <a:noFill/>
          <a:ln>
            <a:noFill/>
          </a:ln>
        </p:spPr>
        <p:txBody>
          <a:bodyPr anchorCtr="0" anchor="t" bIns="91425" lIns="91425" spcFirstLastPara="1" rIns="91425" wrap="square" tIns="91425">
            <a:spAutoFit/>
          </a:bodyPr>
          <a:lstStyle/>
          <a:p>
            <a:pPr indent="-88900" lvl="0" marL="88900" marR="0" rtl="0" algn="l">
              <a:lnSpc>
                <a:spcPct val="115000"/>
              </a:lnSpc>
              <a:spcBef>
                <a:spcPts val="120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 </a:t>
            </a:r>
            <a:r>
              <a:rPr b="1" i="0" lang="en-US" sz="3000" u="none" cap="none" strike="noStrike">
                <a:solidFill>
                  <a:srgbClr val="005E7D"/>
                </a:solidFill>
                <a:latin typeface="Arial"/>
                <a:ea typeface="Arial"/>
                <a:cs typeface="Arial"/>
                <a:sym typeface="Arial"/>
              </a:rPr>
              <a:t>  12. References</a:t>
            </a:r>
            <a:endParaRPr b="1" i="0" sz="3000" u="none" cap="none" strike="noStrike">
              <a:solidFill>
                <a:srgbClr val="005E7D"/>
              </a:solidFill>
              <a:latin typeface="Arial"/>
              <a:ea typeface="Arial"/>
              <a:cs typeface="Arial"/>
              <a:sym typeface="Arial"/>
            </a:endParaRPr>
          </a:p>
          <a:p>
            <a:pPr indent="-349250" lvl="0" marL="457200" marR="0" rtl="0" algn="l">
              <a:lnSpc>
                <a:spcPct val="115000"/>
              </a:lnSpc>
              <a:spcBef>
                <a:spcPts val="120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L. Dhanabal and S. P. Shantharajah, “A study on NSL-KDD dataset for intrusion detection system based on classification algorithms,” International Journal of Advanced Research in Computer and Communication Engineering.</a:t>
            </a:r>
            <a:endParaRPr b="0" i="0" sz="19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49250" lvl="0" marL="45720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Kazi Abu Taher,Billal Mohammed Yasin Jisan and Md. Mahbubur  Rahman,</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“Network Intrusion Detection using Supervised Machine  Learning Technique </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with Feature Selection,”International Conference on Robotics,Electrical </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and Signal Processing Techniques (ICREST)  </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49250" lvl="0" marL="457200"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MACHINE M. C. Belavagi and B. Muniyal, “Performance evaluation of supervised </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machine  learning algorithms for intrusion </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detection, ” Procedia Computer Science.</a:t>
            </a:r>
            <a:endParaRPr b="0" i="0" sz="19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49250" lvl="0" marL="457200" marR="0" rtl="0" algn="just">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Yasir Hamid, V. R. Balasaraswathi, Ludovic Journaux</a:t>
            </a:r>
            <a:endParaRPr b="0" i="0" sz="19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and M. Sugumaran, “Benchmark Datasets for Network</a:t>
            </a:r>
            <a:endParaRPr b="0" i="0" sz="19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Intrusion Detection: A Review”,International Journal</a:t>
            </a:r>
            <a:endParaRPr b="0" i="0" sz="19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of Network Security, Vol.20, No.4, PP.645-654, July 2018</a:t>
            </a:r>
            <a:endParaRPr b="0" i="0" sz="1900" u="none" cap="none" strike="noStrike">
              <a:solidFill>
                <a:schemeClr val="dk1"/>
              </a:solidFill>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grpSp>
        <p:nvGrpSpPr>
          <p:cNvPr id="905" name="Google Shape;905;p9"/>
          <p:cNvGrpSpPr/>
          <p:nvPr/>
        </p:nvGrpSpPr>
        <p:grpSpPr>
          <a:xfrm>
            <a:off x="6619226" y="1627984"/>
            <a:ext cx="6284426" cy="5007763"/>
            <a:chOff x="7001691" y="2819156"/>
            <a:chExt cx="5190309" cy="4038844"/>
          </a:xfrm>
        </p:grpSpPr>
        <p:grpSp>
          <p:nvGrpSpPr>
            <p:cNvPr id="906" name="Google Shape;906;p9"/>
            <p:cNvGrpSpPr/>
            <p:nvPr/>
          </p:nvGrpSpPr>
          <p:grpSpPr>
            <a:xfrm>
              <a:off x="7001691" y="4693236"/>
              <a:ext cx="2928242" cy="1946599"/>
              <a:chOff x="6917382" y="4652701"/>
              <a:chExt cx="2983072" cy="1983048"/>
            </a:xfrm>
          </p:grpSpPr>
          <p:sp>
            <p:nvSpPr>
              <p:cNvPr id="907" name="Google Shape;907;p9"/>
              <p:cNvSpPr/>
              <p:nvPr/>
            </p:nvSpPr>
            <p:spPr>
              <a:xfrm>
                <a:off x="6917382" y="4652701"/>
                <a:ext cx="2983072" cy="1983048"/>
              </a:xfrm>
              <a:custGeom>
                <a:rect b="b" l="l" r="r" t="t"/>
                <a:pathLst>
                  <a:path extrusionOk="0" h="1983048" w="2983072">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8" name="Google Shape;908;p9"/>
              <p:cNvSpPr/>
              <p:nvPr/>
            </p:nvSpPr>
            <p:spPr>
              <a:xfrm>
                <a:off x="7049409" y="4778370"/>
                <a:ext cx="1445617" cy="1416648"/>
              </a:xfrm>
              <a:custGeom>
                <a:rect b="b" l="l" r="r" t="t"/>
                <a:pathLst>
                  <a:path extrusionOk="0" h="1416648" w="1445617">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rgbClr val="8F8C8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9" name="Google Shape;909;p9"/>
              <p:cNvSpPr/>
              <p:nvPr/>
            </p:nvSpPr>
            <p:spPr>
              <a:xfrm>
                <a:off x="7048837" y="4800764"/>
                <a:ext cx="1251998" cy="1394255"/>
              </a:xfrm>
              <a:custGeom>
                <a:rect b="b" l="l" r="r" t="t"/>
                <a:pathLst>
                  <a:path extrusionOk="0" h="1394255" w="1251998">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rgbClr val="6F6F6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0" name="Google Shape;910;p9"/>
              <p:cNvSpPr/>
              <p:nvPr/>
            </p:nvSpPr>
            <p:spPr>
              <a:xfrm>
                <a:off x="7409336" y="6400982"/>
                <a:ext cx="1760252" cy="217078"/>
              </a:xfrm>
              <a:custGeom>
                <a:rect b="b" l="l" r="r" t="t"/>
                <a:pathLst>
                  <a:path extrusionOk="0" h="217078" w="1760252">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1" name="Google Shape;911;p9"/>
              <p:cNvSpPr/>
              <p:nvPr/>
            </p:nvSpPr>
            <p:spPr>
              <a:xfrm>
                <a:off x="6952507" y="4726584"/>
                <a:ext cx="531234" cy="1611633"/>
              </a:xfrm>
              <a:custGeom>
                <a:rect b="b" l="l" r="r" t="t"/>
                <a:pathLst>
                  <a:path extrusionOk="0" h="1611633" w="531234">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2" name="Google Shape;912;p9"/>
              <p:cNvSpPr/>
              <p:nvPr/>
            </p:nvSpPr>
            <p:spPr>
              <a:xfrm>
                <a:off x="7729130" y="6057561"/>
                <a:ext cx="662402" cy="280414"/>
              </a:xfrm>
              <a:custGeom>
                <a:rect b="b" l="l" r="r" t="t"/>
                <a:pathLst>
                  <a:path extrusionOk="0" h="280414" w="662402">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3" name="Google Shape;913;p9"/>
              <p:cNvSpPr/>
              <p:nvPr/>
            </p:nvSpPr>
            <p:spPr>
              <a:xfrm>
                <a:off x="7609376" y="6263687"/>
                <a:ext cx="114290" cy="51430"/>
              </a:xfrm>
              <a:custGeom>
                <a:rect b="b" l="l" r="r" t="t"/>
                <a:pathLst>
                  <a:path extrusionOk="0" h="51430" w="11429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914" name="Google Shape;914;p9"/>
            <p:cNvGrpSpPr/>
            <p:nvPr/>
          </p:nvGrpSpPr>
          <p:grpSpPr>
            <a:xfrm>
              <a:off x="8541253" y="2819156"/>
              <a:ext cx="3650747" cy="4038844"/>
              <a:chOff x="8541253" y="2819156"/>
              <a:chExt cx="3650747" cy="4038844"/>
            </a:xfrm>
          </p:grpSpPr>
          <p:sp>
            <p:nvSpPr>
              <p:cNvPr id="915" name="Google Shape;915;p9"/>
              <p:cNvSpPr/>
              <p:nvPr/>
            </p:nvSpPr>
            <p:spPr>
              <a:xfrm>
                <a:off x="9620173" y="4143560"/>
                <a:ext cx="2571827" cy="2714440"/>
              </a:xfrm>
              <a:custGeom>
                <a:rect b="b" l="l" r="r" t="t"/>
                <a:pathLst>
                  <a:path extrusionOk="0" h="2765267" w="2619983">
                    <a:moveTo>
                      <a:pt x="1550356" y="29716"/>
                    </a:moveTo>
                    <a:cubicBezTo>
                      <a:pt x="1627502" y="102862"/>
                      <a:pt x="1718363" y="145149"/>
                      <a:pt x="1818939" y="176579"/>
                    </a:cubicBezTo>
                    <a:cubicBezTo>
                      <a:pt x="1926944" y="210867"/>
                      <a:pt x="2018948" y="279441"/>
                      <a:pt x="2097809" y="361731"/>
                    </a:cubicBezTo>
                    <a:cubicBezTo>
                      <a:pt x="2269245" y="541739"/>
                      <a:pt x="2406394" y="745176"/>
                      <a:pt x="2502398" y="974330"/>
                    </a:cubicBezTo>
                    <a:cubicBezTo>
                      <a:pt x="2558401" y="1106907"/>
                      <a:pt x="2579545" y="1248056"/>
                      <a:pt x="2593831" y="1389777"/>
                    </a:cubicBezTo>
                    <a:cubicBezTo>
                      <a:pt x="2610975" y="1559499"/>
                      <a:pt x="2622404" y="2631547"/>
                      <a:pt x="2619547" y="2749838"/>
                    </a:cubicBezTo>
                    <a:cubicBezTo>
                      <a:pt x="2619547" y="2758410"/>
                      <a:pt x="2612689" y="2765267"/>
                      <a:pt x="2604118" y="2765267"/>
                    </a:cubicBezTo>
                    <a:cubicBezTo>
                      <a:pt x="2600689" y="2765267"/>
                      <a:pt x="2597260" y="2764696"/>
                      <a:pt x="2594403" y="2764696"/>
                    </a:cubicBezTo>
                    <a:cubicBezTo>
                      <a:pt x="1746936" y="2764696"/>
                      <a:pt x="899469" y="2765267"/>
                      <a:pt x="52002" y="2764696"/>
                    </a:cubicBezTo>
                    <a:cubicBezTo>
                      <a:pt x="48002" y="2764696"/>
                      <a:pt x="52574" y="2764696"/>
                      <a:pt x="49145" y="2764696"/>
                    </a:cubicBezTo>
                    <a:cubicBezTo>
                      <a:pt x="32573" y="2753267"/>
                      <a:pt x="57717" y="2512685"/>
                      <a:pt x="66289" y="2446396"/>
                    </a:cubicBezTo>
                    <a:cubicBezTo>
                      <a:pt x="82861" y="2313819"/>
                      <a:pt x="154293" y="2220672"/>
                      <a:pt x="266298" y="2153811"/>
                    </a:cubicBezTo>
                    <a:cubicBezTo>
                      <a:pt x="269727" y="2152668"/>
                      <a:pt x="265155" y="2153240"/>
                      <a:pt x="269155" y="2152668"/>
                    </a:cubicBezTo>
                    <a:cubicBezTo>
                      <a:pt x="360588" y="2143525"/>
                      <a:pt x="452020" y="2141811"/>
                      <a:pt x="543453" y="2153240"/>
                    </a:cubicBezTo>
                    <a:cubicBezTo>
                      <a:pt x="545739" y="2153240"/>
                      <a:pt x="548025" y="2154383"/>
                      <a:pt x="549739" y="2155526"/>
                    </a:cubicBezTo>
                    <a:cubicBezTo>
                      <a:pt x="611456" y="2194384"/>
                      <a:pt x="677745" y="2198385"/>
                      <a:pt x="747462" y="2181813"/>
                    </a:cubicBezTo>
                    <a:cubicBezTo>
                      <a:pt x="748605" y="2181813"/>
                      <a:pt x="749748" y="2181813"/>
                      <a:pt x="750891" y="2181813"/>
                    </a:cubicBezTo>
                    <a:cubicBezTo>
                      <a:pt x="764035" y="2181813"/>
                      <a:pt x="771463" y="2166383"/>
                      <a:pt x="763463" y="2156097"/>
                    </a:cubicBezTo>
                    <a:cubicBezTo>
                      <a:pt x="760034" y="2152097"/>
                      <a:pt x="756605" y="2147526"/>
                      <a:pt x="753748" y="2143525"/>
                    </a:cubicBezTo>
                    <a:cubicBezTo>
                      <a:pt x="722890" y="2104095"/>
                      <a:pt x="696603" y="2062950"/>
                      <a:pt x="694317" y="2010376"/>
                    </a:cubicBezTo>
                    <a:cubicBezTo>
                      <a:pt x="693745" y="1991518"/>
                      <a:pt x="687460" y="1978946"/>
                      <a:pt x="665173" y="1980661"/>
                    </a:cubicBezTo>
                    <a:cubicBezTo>
                      <a:pt x="656601" y="1981232"/>
                      <a:pt x="648601" y="1976089"/>
                      <a:pt x="641172" y="1970946"/>
                    </a:cubicBezTo>
                    <a:cubicBezTo>
                      <a:pt x="615456" y="1950945"/>
                      <a:pt x="586312" y="1948659"/>
                      <a:pt x="555454" y="1953231"/>
                    </a:cubicBezTo>
                    <a:cubicBezTo>
                      <a:pt x="473164" y="1965803"/>
                      <a:pt x="390303" y="1978946"/>
                      <a:pt x="306299" y="1973232"/>
                    </a:cubicBezTo>
                    <a:cubicBezTo>
                      <a:pt x="242297" y="1972660"/>
                      <a:pt x="61717" y="1961231"/>
                      <a:pt x="70289" y="1953802"/>
                    </a:cubicBezTo>
                    <a:cubicBezTo>
                      <a:pt x="110862" y="1918372"/>
                      <a:pt x="128577" y="1880656"/>
                      <a:pt x="133149" y="1856655"/>
                    </a:cubicBezTo>
                    <a:cubicBezTo>
                      <a:pt x="140578" y="1813225"/>
                      <a:pt x="134863" y="1774937"/>
                      <a:pt x="127434" y="1732078"/>
                    </a:cubicBezTo>
                    <a:cubicBezTo>
                      <a:pt x="118862" y="1684076"/>
                      <a:pt x="81718" y="1634359"/>
                      <a:pt x="0" y="1622930"/>
                    </a:cubicBezTo>
                    <a:cubicBezTo>
                      <a:pt x="0" y="1622930"/>
                      <a:pt x="151435" y="1584643"/>
                      <a:pt x="205724" y="1596072"/>
                    </a:cubicBezTo>
                    <a:cubicBezTo>
                      <a:pt x="225153" y="1600072"/>
                      <a:pt x="241154" y="1589786"/>
                      <a:pt x="257154" y="1580071"/>
                    </a:cubicBezTo>
                    <a:cubicBezTo>
                      <a:pt x="288584" y="1562356"/>
                      <a:pt x="317728" y="1536641"/>
                      <a:pt x="358873" y="1557213"/>
                    </a:cubicBezTo>
                    <a:cubicBezTo>
                      <a:pt x="369731" y="1562928"/>
                      <a:pt x="380588" y="1552641"/>
                      <a:pt x="389732" y="1545212"/>
                    </a:cubicBezTo>
                    <a:cubicBezTo>
                      <a:pt x="421162" y="1519497"/>
                      <a:pt x="455449" y="1501782"/>
                      <a:pt x="496594" y="1495496"/>
                    </a:cubicBezTo>
                    <a:cubicBezTo>
                      <a:pt x="526881" y="1490924"/>
                      <a:pt x="547453" y="1473781"/>
                      <a:pt x="561168" y="1446922"/>
                    </a:cubicBezTo>
                    <a:cubicBezTo>
                      <a:pt x="580026" y="1410921"/>
                      <a:pt x="588026" y="1372062"/>
                      <a:pt x="588598" y="1332060"/>
                    </a:cubicBezTo>
                    <a:cubicBezTo>
                      <a:pt x="589169" y="1246913"/>
                      <a:pt x="590312" y="1161195"/>
                      <a:pt x="595456" y="1076048"/>
                    </a:cubicBezTo>
                    <a:cubicBezTo>
                      <a:pt x="598884" y="1013188"/>
                      <a:pt x="589741" y="949757"/>
                      <a:pt x="586884" y="886897"/>
                    </a:cubicBezTo>
                    <a:cubicBezTo>
                      <a:pt x="583455" y="815465"/>
                      <a:pt x="592598" y="745176"/>
                      <a:pt x="614313" y="677745"/>
                    </a:cubicBezTo>
                    <a:cubicBezTo>
                      <a:pt x="633171" y="620028"/>
                      <a:pt x="666887" y="572597"/>
                      <a:pt x="710318" y="530881"/>
                    </a:cubicBezTo>
                    <a:cubicBezTo>
                      <a:pt x="730319" y="512023"/>
                      <a:pt x="749177" y="490879"/>
                      <a:pt x="770320" y="472021"/>
                    </a:cubicBezTo>
                    <a:cubicBezTo>
                      <a:pt x="1295487" y="24572"/>
                      <a:pt x="1411492" y="571"/>
                      <a:pt x="1458923" y="0"/>
                    </a:cubicBezTo>
                    <a:cubicBezTo>
                      <a:pt x="1459494" y="0"/>
                      <a:pt x="1460066" y="0"/>
                      <a:pt x="1460637" y="0"/>
                    </a:cubicBezTo>
                    <a:cubicBezTo>
                      <a:pt x="1468638" y="1143"/>
                      <a:pt x="1528069" y="8000"/>
                      <a:pt x="1550356" y="29716"/>
                    </a:cubicBezTo>
                    <a:close/>
                  </a:path>
                </a:pathLst>
              </a:custGeom>
              <a:gradFill>
                <a:gsLst>
                  <a:gs pos="0">
                    <a:srgbClr val="424242"/>
                  </a:gs>
                  <a:gs pos="72000">
                    <a:srgbClr val="2C2C2C"/>
                  </a:gs>
                  <a:gs pos="100000">
                    <a:srgbClr val="2C2C2C"/>
                  </a:gs>
                </a:gsLst>
                <a:lin ang="19199999"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6" name="Google Shape;916;p9"/>
              <p:cNvSpPr/>
              <p:nvPr/>
            </p:nvSpPr>
            <p:spPr>
              <a:xfrm>
                <a:off x="9823220" y="2979687"/>
                <a:ext cx="1183640" cy="1608590"/>
              </a:xfrm>
              <a:custGeom>
                <a:rect b="b" l="l" r="r" t="t"/>
                <a:pathLst>
                  <a:path extrusionOk="0" h="1638710" w="1205803">
                    <a:moveTo>
                      <a:pt x="1144717" y="913732"/>
                    </a:moveTo>
                    <a:lnTo>
                      <a:pt x="1144712" y="913749"/>
                    </a:lnTo>
                    <a:cubicBezTo>
                      <a:pt x="1144714" y="913743"/>
                      <a:pt x="1144715" y="913738"/>
                      <a:pt x="1144717" y="913732"/>
                    </a:cubicBezTo>
                    <a:close/>
                    <a:moveTo>
                      <a:pt x="598259" y="279"/>
                    </a:moveTo>
                    <a:cubicBezTo>
                      <a:pt x="665333" y="2493"/>
                      <a:pt x="730051" y="17780"/>
                      <a:pt x="789196" y="41495"/>
                    </a:cubicBezTo>
                    <a:cubicBezTo>
                      <a:pt x="916630" y="92926"/>
                      <a:pt x="983490" y="212931"/>
                      <a:pt x="983490" y="212931"/>
                    </a:cubicBezTo>
                    <a:cubicBezTo>
                      <a:pt x="1040636" y="292935"/>
                      <a:pt x="1027492" y="544946"/>
                      <a:pt x="1046350" y="511802"/>
                    </a:cubicBezTo>
                    <a:cubicBezTo>
                      <a:pt x="1059494" y="494658"/>
                      <a:pt x="1070351" y="475800"/>
                      <a:pt x="1094353" y="473514"/>
                    </a:cubicBezTo>
                    <a:cubicBezTo>
                      <a:pt x="1126925" y="477514"/>
                      <a:pt x="1148069" y="495801"/>
                      <a:pt x="1157213" y="527231"/>
                    </a:cubicBezTo>
                    <a:cubicBezTo>
                      <a:pt x="1180071" y="606663"/>
                      <a:pt x="1205214" y="685524"/>
                      <a:pt x="1205786" y="770099"/>
                    </a:cubicBezTo>
                    <a:cubicBezTo>
                      <a:pt x="1206357" y="807815"/>
                      <a:pt x="1192642" y="836959"/>
                      <a:pt x="1174927" y="867246"/>
                    </a:cubicBezTo>
                    <a:cubicBezTo>
                      <a:pt x="1165784" y="881533"/>
                      <a:pt x="1156070" y="895819"/>
                      <a:pt x="1146926" y="910677"/>
                    </a:cubicBezTo>
                    <a:cubicBezTo>
                      <a:pt x="1146893" y="909132"/>
                      <a:pt x="1146861" y="907588"/>
                      <a:pt x="1146828" y="906043"/>
                    </a:cubicBezTo>
                    <a:cubicBezTo>
                      <a:pt x="1131494" y="918234"/>
                      <a:pt x="1070144" y="944096"/>
                      <a:pt x="1054922" y="983823"/>
                    </a:cubicBezTo>
                    <a:cubicBezTo>
                      <a:pt x="1054922" y="1037540"/>
                      <a:pt x="1053779" y="1090685"/>
                      <a:pt x="1055494" y="1144402"/>
                    </a:cubicBezTo>
                    <a:cubicBezTo>
                      <a:pt x="1057208" y="1214120"/>
                      <a:pt x="1029778" y="1272408"/>
                      <a:pt x="992634" y="1328410"/>
                    </a:cubicBezTo>
                    <a:cubicBezTo>
                      <a:pt x="953203" y="1387842"/>
                      <a:pt x="927488" y="1436701"/>
                      <a:pt x="853770" y="1488418"/>
                    </a:cubicBezTo>
                    <a:cubicBezTo>
                      <a:pt x="780052" y="1540135"/>
                      <a:pt x="719629" y="1618712"/>
                      <a:pt x="550328" y="1638710"/>
                    </a:cubicBezTo>
                    <a:cubicBezTo>
                      <a:pt x="505755" y="1638138"/>
                      <a:pt x="475467" y="1616994"/>
                      <a:pt x="456609" y="1575850"/>
                    </a:cubicBezTo>
                    <a:cubicBezTo>
                      <a:pt x="446894" y="1554134"/>
                      <a:pt x="434894" y="1531276"/>
                      <a:pt x="417179" y="1515847"/>
                    </a:cubicBezTo>
                    <a:cubicBezTo>
                      <a:pt x="304603" y="1414128"/>
                      <a:pt x="227456" y="1288980"/>
                      <a:pt x="161167" y="1154688"/>
                    </a:cubicBezTo>
                    <a:cubicBezTo>
                      <a:pt x="155453" y="1141544"/>
                      <a:pt x="32590" y="795814"/>
                      <a:pt x="23447" y="779814"/>
                    </a:cubicBezTo>
                    <a:cubicBezTo>
                      <a:pt x="13161" y="716382"/>
                      <a:pt x="-554" y="652951"/>
                      <a:pt x="17" y="587805"/>
                    </a:cubicBezTo>
                    <a:cubicBezTo>
                      <a:pt x="17" y="573519"/>
                      <a:pt x="17" y="559232"/>
                      <a:pt x="589" y="544375"/>
                    </a:cubicBezTo>
                    <a:cubicBezTo>
                      <a:pt x="6875" y="455799"/>
                      <a:pt x="23447" y="321507"/>
                      <a:pt x="77164" y="250647"/>
                    </a:cubicBezTo>
                    <a:cubicBezTo>
                      <a:pt x="134881" y="174644"/>
                      <a:pt x="273173" y="87211"/>
                      <a:pt x="393178" y="37495"/>
                    </a:cubicBezTo>
                    <a:cubicBezTo>
                      <a:pt x="461753" y="8922"/>
                      <a:pt x="531184" y="-1936"/>
                      <a:pt x="598259" y="279"/>
                    </a:cubicBezTo>
                    <a:close/>
                  </a:path>
                </a:pathLst>
              </a:custGeom>
              <a:gradFill>
                <a:gsLst>
                  <a:gs pos="0">
                    <a:srgbClr val="F2F2F2"/>
                  </a:gs>
                  <a:gs pos="41000">
                    <a:srgbClr val="F6D6BA"/>
                  </a:gs>
                  <a:gs pos="100000">
                    <a:srgbClr val="EABB8B"/>
                  </a:gs>
                </a:gsLst>
                <a:lin ang="9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7" name="Google Shape;917;p9"/>
              <p:cNvSpPr/>
              <p:nvPr/>
            </p:nvSpPr>
            <p:spPr>
              <a:xfrm>
                <a:off x="8541253" y="6031525"/>
                <a:ext cx="1146418" cy="636246"/>
              </a:xfrm>
              <a:custGeom>
                <a:rect b="b" l="l" r="r" t="t"/>
                <a:pathLst>
                  <a:path extrusionOk="0" h="648160" w="1167884">
                    <a:moveTo>
                      <a:pt x="436121" y="9766"/>
                    </a:moveTo>
                    <a:lnTo>
                      <a:pt x="435279" y="11299"/>
                    </a:lnTo>
                    <a:cubicBezTo>
                      <a:pt x="470138" y="7299"/>
                      <a:pt x="502139" y="17585"/>
                      <a:pt x="534712" y="11870"/>
                    </a:cubicBezTo>
                    <a:cubicBezTo>
                      <a:pt x="571285" y="5585"/>
                      <a:pt x="606144" y="13585"/>
                      <a:pt x="637574" y="34157"/>
                    </a:cubicBezTo>
                    <a:cubicBezTo>
                      <a:pt x="678147" y="61587"/>
                      <a:pt x="722149" y="82159"/>
                      <a:pt x="766723" y="101017"/>
                    </a:cubicBezTo>
                    <a:cubicBezTo>
                      <a:pt x="795295" y="113018"/>
                      <a:pt x="822154" y="129019"/>
                      <a:pt x="847869" y="146733"/>
                    </a:cubicBezTo>
                    <a:cubicBezTo>
                      <a:pt x="883871" y="171306"/>
                      <a:pt x="923873" y="185021"/>
                      <a:pt x="966732" y="190736"/>
                    </a:cubicBezTo>
                    <a:cubicBezTo>
                      <a:pt x="1014734" y="197593"/>
                      <a:pt x="1135882" y="216451"/>
                      <a:pt x="1167884" y="226166"/>
                    </a:cubicBezTo>
                    <a:cubicBezTo>
                      <a:pt x="1160455" y="238738"/>
                      <a:pt x="1121596" y="245595"/>
                      <a:pt x="1109595" y="251310"/>
                    </a:cubicBezTo>
                    <a:cubicBezTo>
                      <a:pt x="1031306" y="289597"/>
                      <a:pt x="982733" y="402174"/>
                      <a:pt x="990733" y="491892"/>
                    </a:cubicBezTo>
                    <a:cubicBezTo>
                      <a:pt x="998733" y="549037"/>
                      <a:pt x="1005591" y="599325"/>
                      <a:pt x="1039307" y="646756"/>
                    </a:cubicBezTo>
                    <a:cubicBezTo>
                      <a:pt x="1022449" y="659328"/>
                      <a:pt x="936254" y="583801"/>
                      <a:pt x="889585" y="567324"/>
                    </a:cubicBezTo>
                    <a:cubicBezTo>
                      <a:pt x="842916" y="550847"/>
                      <a:pt x="803867" y="546180"/>
                      <a:pt x="759294" y="547895"/>
                    </a:cubicBezTo>
                    <a:cubicBezTo>
                      <a:pt x="693577" y="533037"/>
                      <a:pt x="627859" y="519893"/>
                      <a:pt x="566714" y="489035"/>
                    </a:cubicBezTo>
                    <a:cubicBezTo>
                      <a:pt x="447851" y="428461"/>
                      <a:pt x="319274" y="388459"/>
                      <a:pt x="210126" y="308455"/>
                    </a:cubicBezTo>
                    <a:cubicBezTo>
                      <a:pt x="202697" y="303312"/>
                      <a:pt x="195268" y="299884"/>
                      <a:pt x="186697" y="296455"/>
                    </a:cubicBezTo>
                    <a:cubicBezTo>
                      <a:pt x="151838" y="281597"/>
                      <a:pt x="137552" y="288454"/>
                      <a:pt x="124408" y="323313"/>
                    </a:cubicBezTo>
                    <a:cubicBezTo>
                      <a:pt x="116408" y="345028"/>
                      <a:pt x="110122" y="367315"/>
                      <a:pt x="96978" y="387316"/>
                    </a:cubicBezTo>
                    <a:cubicBezTo>
                      <a:pt x="87264" y="402174"/>
                      <a:pt x="75834" y="413603"/>
                      <a:pt x="56977" y="410745"/>
                    </a:cubicBezTo>
                    <a:cubicBezTo>
                      <a:pt x="38118" y="408460"/>
                      <a:pt x="24404" y="374173"/>
                      <a:pt x="18118" y="373601"/>
                    </a:cubicBezTo>
                    <a:cubicBezTo>
                      <a:pt x="-7598" y="346743"/>
                      <a:pt x="-740" y="315313"/>
                      <a:pt x="7260" y="286169"/>
                    </a:cubicBezTo>
                    <a:cubicBezTo>
                      <a:pt x="28404" y="210736"/>
                      <a:pt x="72977" y="149019"/>
                      <a:pt x="122122" y="90160"/>
                    </a:cubicBezTo>
                    <a:cubicBezTo>
                      <a:pt x="128408" y="82159"/>
                      <a:pt x="138123" y="75302"/>
                      <a:pt x="147838" y="71873"/>
                    </a:cubicBezTo>
                    <a:cubicBezTo>
                      <a:pt x="164125" y="66730"/>
                      <a:pt x="173982" y="58587"/>
                      <a:pt x="179482" y="47944"/>
                    </a:cubicBezTo>
                    <a:lnTo>
                      <a:pt x="436121" y="9766"/>
                    </a:lnTo>
                    <a:close/>
                    <a:moveTo>
                      <a:pt x="609586" y="0"/>
                    </a:moveTo>
                    <a:lnTo>
                      <a:pt x="609751" y="138"/>
                    </a:lnTo>
                    <a:lnTo>
                      <a:pt x="609586" y="0"/>
                    </a:lnTo>
                    <a:close/>
                  </a:path>
                </a:pathLst>
              </a:custGeom>
              <a:gradFill>
                <a:gsLst>
                  <a:gs pos="0">
                    <a:srgbClr val="F2F2F2"/>
                  </a:gs>
                  <a:gs pos="41000">
                    <a:srgbClr val="F6D6BA"/>
                  </a:gs>
                  <a:gs pos="100000">
                    <a:srgbClr val="EABB8B"/>
                  </a:gs>
                </a:gsLst>
                <a:lin ang="9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8" name="Google Shape;918;p9"/>
              <p:cNvSpPr/>
              <p:nvPr/>
            </p:nvSpPr>
            <p:spPr>
              <a:xfrm>
                <a:off x="10350957" y="4165378"/>
                <a:ext cx="723606" cy="1487139"/>
              </a:xfrm>
              <a:custGeom>
                <a:rect b="b" l="l" r="r" t="t"/>
                <a:pathLst>
                  <a:path extrusionOk="0" h="1514985" w="737155">
                    <a:moveTo>
                      <a:pt x="300151" y="966960"/>
                    </a:moveTo>
                    <a:cubicBezTo>
                      <a:pt x="328152" y="897243"/>
                      <a:pt x="353296" y="825240"/>
                      <a:pt x="419585" y="780095"/>
                    </a:cubicBezTo>
                    <a:cubicBezTo>
                      <a:pt x="426442" y="775523"/>
                      <a:pt x="440728" y="768094"/>
                      <a:pt x="424156" y="760094"/>
                    </a:cubicBezTo>
                    <a:cubicBezTo>
                      <a:pt x="374440" y="736093"/>
                      <a:pt x="328152" y="706377"/>
                      <a:pt x="276149" y="687519"/>
                    </a:cubicBezTo>
                    <a:cubicBezTo>
                      <a:pt x="269292" y="684662"/>
                      <a:pt x="261292" y="682948"/>
                      <a:pt x="253291" y="682948"/>
                    </a:cubicBezTo>
                    <a:cubicBezTo>
                      <a:pt x="227576" y="683519"/>
                      <a:pt x="215004" y="677804"/>
                      <a:pt x="233290" y="651518"/>
                    </a:cubicBezTo>
                    <a:cubicBezTo>
                      <a:pt x="238434" y="644089"/>
                      <a:pt x="239005" y="634945"/>
                      <a:pt x="231576" y="627516"/>
                    </a:cubicBezTo>
                    <a:cubicBezTo>
                      <a:pt x="224719" y="620659"/>
                      <a:pt x="215575" y="617230"/>
                      <a:pt x="205289" y="620088"/>
                    </a:cubicBezTo>
                    <a:cubicBezTo>
                      <a:pt x="179002" y="626945"/>
                      <a:pt x="168716" y="646375"/>
                      <a:pt x="164716" y="670947"/>
                    </a:cubicBezTo>
                    <a:cubicBezTo>
                      <a:pt x="148715" y="756094"/>
                      <a:pt x="116142" y="838954"/>
                      <a:pt x="117285" y="926387"/>
                    </a:cubicBezTo>
                    <a:cubicBezTo>
                      <a:pt x="118428" y="1028106"/>
                      <a:pt x="81284" y="1121253"/>
                      <a:pt x="61283" y="1217829"/>
                    </a:cubicBezTo>
                    <a:cubicBezTo>
                      <a:pt x="41282" y="1315548"/>
                      <a:pt x="34996" y="1414981"/>
                      <a:pt x="30996" y="1514985"/>
                    </a:cubicBezTo>
                    <a:cubicBezTo>
                      <a:pt x="16138" y="1501270"/>
                      <a:pt x="25281" y="1484127"/>
                      <a:pt x="25281" y="1468697"/>
                    </a:cubicBezTo>
                    <a:cubicBezTo>
                      <a:pt x="26424" y="1428124"/>
                      <a:pt x="26424" y="1387551"/>
                      <a:pt x="30424" y="1346406"/>
                    </a:cubicBezTo>
                    <a:cubicBezTo>
                      <a:pt x="35567" y="1290403"/>
                      <a:pt x="35567" y="1234401"/>
                      <a:pt x="14995" y="1180113"/>
                    </a:cubicBezTo>
                    <a:cubicBezTo>
                      <a:pt x="-7863" y="1120110"/>
                      <a:pt x="-2720" y="1060679"/>
                      <a:pt x="17852" y="1001248"/>
                    </a:cubicBezTo>
                    <a:cubicBezTo>
                      <a:pt x="44139" y="923530"/>
                      <a:pt x="74997" y="846955"/>
                      <a:pt x="107570" y="772094"/>
                    </a:cubicBezTo>
                    <a:cubicBezTo>
                      <a:pt x="147001" y="681805"/>
                      <a:pt x="153858" y="581229"/>
                      <a:pt x="133858" y="481224"/>
                    </a:cubicBezTo>
                    <a:cubicBezTo>
                      <a:pt x="159001" y="515511"/>
                      <a:pt x="204146" y="558371"/>
                      <a:pt x="228719" y="593229"/>
                    </a:cubicBezTo>
                    <a:cubicBezTo>
                      <a:pt x="239577" y="608087"/>
                      <a:pt x="247577" y="618373"/>
                      <a:pt x="261863" y="596658"/>
                    </a:cubicBezTo>
                    <a:cubicBezTo>
                      <a:pt x="319580" y="508654"/>
                      <a:pt x="393869" y="434365"/>
                      <a:pt x="464158" y="356647"/>
                    </a:cubicBezTo>
                    <a:cubicBezTo>
                      <a:pt x="497302" y="335503"/>
                      <a:pt x="521303" y="304073"/>
                      <a:pt x="544733" y="274929"/>
                    </a:cubicBezTo>
                    <a:cubicBezTo>
                      <a:pt x="600735" y="206926"/>
                      <a:pt x="656167" y="133208"/>
                      <a:pt x="705883" y="60634"/>
                    </a:cubicBezTo>
                    <a:cubicBezTo>
                      <a:pt x="722455" y="36633"/>
                      <a:pt x="716741" y="22918"/>
                      <a:pt x="713312" y="60"/>
                    </a:cubicBezTo>
                    <a:cubicBezTo>
                      <a:pt x="741313" y="-1083"/>
                      <a:pt x="739599" y="14346"/>
                      <a:pt x="733313" y="34347"/>
                    </a:cubicBezTo>
                    <a:cubicBezTo>
                      <a:pt x="705883" y="112636"/>
                      <a:pt x="669310" y="187497"/>
                      <a:pt x="638452" y="264072"/>
                    </a:cubicBezTo>
                    <a:cubicBezTo>
                      <a:pt x="511017" y="576657"/>
                      <a:pt x="276721" y="1241258"/>
                      <a:pt x="276721" y="1244687"/>
                    </a:cubicBezTo>
                    <a:cubicBezTo>
                      <a:pt x="279007" y="1200685"/>
                      <a:pt x="277292" y="1161255"/>
                      <a:pt x="282436" y="1140683"/>
                    </a:cubicBezTo>
                    <a:cubicBezTo>
                      <a:pt x="289864" y="1110967"/>
                      <a:pt x="295579" y="1080680"/>
                      <a:pt x="301294" y="1050393"/>
                    </a:cubicBezTo>
                    <a:cubicBezTo>
                      <a:pt x="305865" y="1021249"/>
                      <a:pt x="308722" y="993819"/>
                      <a:pt x="300151" y="966960"/>
                    </a:cubicBezTo>
                    <a:lnTo>
                      <a:pt x="300151" y="966960"/>
                    </a:lnTo>
                    <a:close/>
                  </a:path>
                </a:pathLst>
              </a:cu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9" name="Google Shape;919;p9"/>
              <p:cNvSpPr/>
              <p:nvPr/>
            </p:nvSpPr>
            <p:spPr>
              <a:xfrm>
                <a:off x="10372408" y="4765099"/>
                <a:ext cx="405256" cy="1554211"/>
              </a:xfrm>
              <a:custGeom>
                <a:rect b="b" l="l" r="r" t="t"/>
                <a:pathLst>
                  <a:path extrusionOk="0" h="1583313" w="412844">
                    <a:moveTo>
                      <a:pt x="233725" y="725742"/>
                    </a:moveTo>
                    <a:cubicBezTo>
                      <a:pt x="202866" y="821175"/>
                      <a:pt x="197723" y="922322"/>
                      <a:pt x="186294" y="1021755"/>
                    </a:cubicBezTo>
                    <a:cubicBezTo>
                      <a:pt x="168579" y="1178334"/>
                      <a:pt x="159436" y="1512634"/>
                      <a:pt x="161150" y="1522921"/>
                    </a:cubicBezTo>
                    <a:cubicBezTo>
                      <a:pt x="166865" y="1556636"/>
                      <a:pt x="160007" y="1568637"/>
                      <a:pt x="127434" y="1579495"/>
                    </a:cubicBezTo>
                    <a:cubicBezTo>
                      <a:pt x="97147" y="1589209"/>
                      <a:pt x="76575" y="1580638"/>
                      <a:pt x="64003" y="1550922"/>
                    </a:cubicBezTo>
                    <a:cubicBezTo>
                      <a:pt x="47431" y="1512634"/>
                      <a:pt x="0" y="1093187"/>
                      <a:pt x="0" y="907464"/>
                    </a:cubicBezTo>
                    <a:cubicBezTo>
                      <a:pt x="0" y="769744"/>
                      <a:pt x="8572" y="632595"/>
                      <a:pt x="53145" y="500017"/>
                    </a:cubicBezTo>
                    <a:cubicBezTo>
                      <a:pt x="76003" y="432586"/>
                      <a:pt x="78861" y="361726"/>
                      <a:pt x="84575" y="290865"/>
                    </a:cubicBezTo>
                    <a:cubicBezTo>
                      <a:pt x="89147" y="230291"/>
                      <a:pt x="97147" y="169145"/>
                      <a:pt x="120577" y="111428"/>
                    </a:cubicBezTo>
                    <a:cubicBezTo>
                      <a:pt x="128006" y="92570"/>
                      <a:pt x="126292" y="71427"/>
                      <a:pt x="132006" y="51426"/>
                    </a:cubicBezTo>
                    <a:cubicBezTo>
                      <a:pt x="137721" y="32568"/>
                      <a:pt x="146293" y="17138"/>
                      <a:pt x="163436" y="7424"/>
                    </a:cubicBezTo>
                    <a:cubicBezTo>
                      <a:pt x="191437" y="-9720"/>
                      <a:pt x="218296" y="3995"/>
                      <a:pt x="217153" y="36568"/>
                    </a:cubicBezTo>
                    <a:cubicBezTo>
                      <a:pt x="216581" y="54283"/>
                      <a:pt x="221724" y="59998"/>
                      <a:pt x="238297" y="63426"/>
                    </a:cubicBezTo>
                    <a:cubicBezTo>
                      <a:pt x="296013" y="76570"/>
                      <a:pt x="345159" y="109714"/>
                      <a:pt x="397161" y="136572"/>
                    </a:cubicBezTo>
                    <a:cubicBezTo>
                      <a:pt x="412590" y="144573"/>
                      <a:pt x="419448" y="160002"/>
                      <a:pt x="404590" y="171431"/>
                    </a:cubicBezTo>
                    <a:cubicBezTo>
                      <a:pt x="341730" y="219433"/>
                      <a:pt x="316014" y="290294"/>
                      <a:pt x="281727" y="356582"/>
                    </a:cubicBezTo>
                    <a:cubicBezTo>
                      <a:pt x="253726" y="409156"/>
                      <a:pt x="289156" y="552020"/>
                      <a:pt x="233725" y="725742"/>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0" name="Google Shape;920;p9"/>
              <p:cNvSpPr/>
              <p:nvPr/>
            </p:nvSpPr>
            <p:spPr>
              <a:xfrm>
                <a:off x="10485118" y="4877159"/>
                <a:ext cx="179183" cy="976178"/>
              </a:xfrm>
              <a:custGeom>
                <a:rect b="b" l="l" r="r" t="t"/>
                <a:pathLst>
                  <a:path extrusionOk="0" h="994457" w="182538">
                    <a:moveTo>
                      <a:pt x="160049" y="241852"/>
                    </a:moveTo>
                    <a:cubicBezTo>
                      <a:pt x="176621" y="250424"/>
                      <a:pt x="180050" y="266425"/>
                      <a:pt x="176049" y="281283"/>
                    </a:cubicBezTo>
                    <a:cubicBezTo>
                      <a:pt x="160620" y="341857"/>
                      <a:pt x="108046" y="563581"/>
                      <a:pt x="64616" y="756161"/>
                    </a:cubicBezTo>
                    <a:cubicBezTo>
                      <a:pt x="36043" y="883024"/>
                      <a:pt x="21757" y="992743"/>
                      <a:pt x="18328" y="994458"/>
                    </a:cubicBezTo>
                    <a:cubicBezTo>
                      <a:pt x="9756" y="936741"/>
                      <a:pt x="613" y="607012"/>
                      <a:pt x="41" y="499007"/>
                    </a:cubicBezTo>
                    <a:cubicBezTo>
                      <a:pt x="-530" y="403574"/>
                      <a:pt x="4613" y="309284"/>
                      <a:pt x="28042" y="216708"/>
                    </a:cubicBezTo>
                    <a:cubicBezTo>
                      <a:pt x="46900" y="141276"/>
                      <a:pt x="90331" y="77845"/>
                      <a:pt x="129761" y="12699"/>
                    </a:cubicBezTo>
                    <a:cubicBezTo>
                      <a:pt x="137762" y="-1016"/>
                      <a:pt x="152619" y="-2159"/>
                      <a:pt x="165763" y="2413"/>
                    </a:cubicBezTo>
                    <a:cubicBezTo>
                      <a:pt x="180050" y="6984"/>
                      <a:pt x="183478" y="18985"/>
                      <a:pt x="182335" y="32700"/>
                    </a:cubicBezTo>
                    <a:cubicBezTo>
                      <a:pt x="180621" y="66987"/>
                      <a:pt x="164049" y="95560"/>
                      <a:pt x="149191" y="124704"/>
                    </a:cubicBezTo>
                    <a:cubicBezTo>
                      <a:pt x="139476" y="143562"/>
                      <a:pt x="129190" y="162420"/>
                      <a:pt x="120047" y="181278"/>
                    </a:cubicBezTo>
                    <a:cubicBezTo>
                      <a:pt x="117190" y="186421"/>
                      <a:pt x="112618" y="194421"/>
                      <a:pt x="114332" y="197279"/>
                    </a:cubicBezTo>
                    <a:cubicBezTo>
                      <a:pt x="137762" y="234423"/>
                      <a:pt x="98903" y="230423"/>
                      <a:pt x="85760" y="243567"/>
                    </a:cubicBezTo>
                    <a:cubicBezTo>
                      <a:pt x="82902" y="246995"/>
                      <a:pt x="76616" y="246995"/>
                      <a:pt x="77188" y="256139"/>
                    </a:cubicBezTo>
                    <a:cubicBezTo>
                      <a:pt x="105760" y="254996"/>
                      <a:pt x="133190" y="252138"/>
                      <a:pt x="160049" y="241852"/>
                    </a:cubicBezTo>
                    <a:lnTo>
                      <a:pt x="160049" y="2418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1" name="Google Shape;921;p9"/>
              <p:cNvSpPr/>
              <p:nvPr/>
            </p:nvSpPr>
            <p:spPr>
              <a:xfrm>
                <a:off x="8711679" y="5673542"/>
                <a:ext cx="918047" cy="398294"/>
              </a:xfrm>
              <a:custGeom>
                <a:rect b="b" l="l" r="r" t="t"/>
                <a:pathLst>
                  <a:path extrusionOk="0" h="405752" w="935237">
                    <a:moveTo>
                      <a:pt x="386561" y="199"/>
                    </a:moveTo>
                    <a:cubicBezTo>
                      <a:pt x="398553" y="833"/>
                      <a:pt x="410910" y="3012"/>
                      <a:pt x="423768" y="7155"/>
                    </a:cubicBezTo>
                    <a:cubicBezTo>
                      <a:pt x="502057" y="32870"/>
                      <a:pt x="578632" y="63729"/>
                      <a:pt x="660921" y="77444"/>
                    </a:cubicBezTo>
                    <a:cubicBezTo>
                      <a:pt x="696923" y="83729"/>
                      <a:pt x="795213" y="81443"/>
                      <a:pt x="808357" y="80872"/>
                    </a:cubicBezTo>
                    <a:cubicBezTo>
                      <a:pt x="868359" y="71729"/>
                      <a:pt x="906075" y="94016"/>
                      <a:pt x="924933" y="150018"/>
                    </a:cubicBezTo>
                    <a:cubicBezTo>
                      <a:pt x="937505" y="187734"/>
                      <a:pt x="939791" y="225450"/>
                      <a:pt x="924933" y="263166"/>
                    </a:cubicBezTo>
                    <a:cubicBezTo>
                      <a:pt x="920362" y="274024"/>
                      <a:pt x="835786" y="369457"/>
                      <a:pt x="828358" y="368314"/>
                    </a:cubicBezTo>
                    <a:cubicBezTo>
                      <a:pt x="790642" y="363171"/>
                      <a:pt x="726067" y="371171"/>
                      <a:pt x="690066" y="386600"/>
                    </a:cubicBezTo>
                    <a:cubicBezTo>
                      <a:pt x="659778" y="399172"/>
                      <a:pt x="627206" y="395743"/>
                      <a:pt x="596919" y="382029"/>
                    </a:cubicBezTo>
                    <a:cubicBezTo>
                      <a:pt x="569489" y="369457"/>
                      <a:pt x="542059" y="367742"/>
                      <a:pt x="512343" y="372885"/>
                    </a:cubicBezTo>
                    <a:cubicBezTo>
                      <a:pt x="502771" y="374457"/>
                      <a:pt x="493128" y="375778"/>
                      <a:pt x="483592" y="376332"/>
                    </a:cubicBezTo>
                    <a:lnTo>
                      <a:pt x="468581" y="375712"/>
                    </a:lnTo>
                    <a:lnTo>
                      <a:pt x="428925" y="366158"/>
                    </a:lnTo>
                    <a:lnTo>
                      <a:pt x="405481" y="346598"/>
                    </a:lnTo>
                    <a:cubicBezTo>
                      <a:pt x="385480" y="327169"/>
                      <a:pt x="389480" y="303168"/>
                      <a:pt x="394052" y="279738"/>
                    </a:cubicBezTo>
                    <a:cubicBezTo>
                      <a:pt x="395195" y="274595"/>
                      <a:pt x="398052" y="270595"/>
                      <a:pt x="402624" y="269452"/>
                    </a:cubicBezTo>
                    <a:cubicBezTo>
                      <a:pt x="395195" y="252308"/>
                      <a:pt x="382052" y="254023"/>
                      <a:pt x="366051" y="263166"/>
                    </a:cubicBezTo>
                    <a:cubicBezTo>
                      <a:pt x="328906" y="284310"/>
                      <a:pt x="294048" y="308311"/>
                      <a:pt x="273475" y="347741"/>
                    </a:cubicBezTo>
                    <a:cubicBezTo>
                      <a:pt x="270618" y="352027"/>
                      <a:pt x="267189" y="356028"/>
                      <a:pt x="263832" y="360671"/>
                    </a:cubicBezTo>
                    <a:lnTo>
                      <a:pt x="255459" y="375924"/>
                    </a:lnTo>
                    <a:lnTo>
                      <a:pt x="0" y="405752"/>
                    </a:lnTo>
                    <a:lnTo>
                      <a:pt x="4320" y="375171"/>
                    </a:lnTo>
                    <a:cubicBezTo>
                      <a:pt x="3177" y="355170"/>
                      <a:pt x="4320" y="334598"/>
                      <a:pt x="4892" y="314597"/>
                    </a:cubicBezTo>
                    <a:cubicBezTo>
                      <a:pt x="15178" y="277453"/>
                      <a:pt x="25464" y="241451"/>
                      <a:pt x="35750" y="204306"/>
                    </a:cubicBezTo>
                    <a:cubicBezTo>
                      <a:pt x="46036" y="169448"/>
                      <a:pt x="61466" y="136875"/>
                      <a:pt x="91753" y="115731"/>
                    </a:cubicBezTo>
                    <a:cubicBezTo>
                      <a:pt x="112897" y="101444"/>
                      <a:pt x="136326" y="89444"/>
                      <a:pt x="160899" y="82586"/>
                    </a:cubicBezTo>
                    <a:cubicBezTo>
                      <a:pt x="205472" y="69443"/>
                      <a:pt x="243188" y="43728"/>
                      <a:pt x="284904" y="24870"/>
                    </a:cubicBezTo>
                    <a:cubicBezTo>
                      <a:pt x="317906" y="10298"/>
                      <a:pt x="350586" y="-1703"/>
                      <a:pt x="386561" y="199"/>
                    </a:cubicBezTo>
                    <a:close/>
                  </a:path>
                </a:pathLst>
              </a:custGeom>
              <a:gradFill>
                <a:gsLst>
                  <a:gs pos="0">
                    <a:srgbClr val="F2F2F2"/>
                  </a:gs>
                  <a:gs pos="41000">
                    <a:srgbClr val="F6D6BA"/>
                  </a:gs>
                  <a:gs pos="100000">
                    <a:srgbClr val="EABB8B"/>
                  </a:gs>
                </a:gsLst>
                <a:lin ang="9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2" name="Google Shape;922;p9"/>
              <p:cNvSpPr/>
              <p:nvPr/>
            </p:nvSpPr>
            <p:spPr>
              <a:xfrm>
                <a:off x="10428262" y="3872083"/>
                <a:ext cx="645715" cy="909260"/>
              </a:xfrm>
              <a:custGeom>
                <a:rect b="b" l="l" r="r" t="t"/>
                <a:pathLst>
                  <a:path extrusionOk="0" h="920207" w="630897">
                    <a:moveTo>
                      <a:pt x="0" y="704577"/>
                    </a:moveTo>
                    <a:cubicBezTo>
                      <a:pt x="87618" y="688266"/>
                      <a:pt x="160687" y="622513"/>
                      <a:pt x="219439" y="574699"/>
                    </a:cubicBezTo>
                    <a:cubicBezTo>
                      <a:pt x="278191" y="526885"/>
                      <a:pt x="319376" y="474027"/>
                      <a:pt x="352514" y="417690"/>
                    </a:cubicBezTo>
                    <a:cubicBezTo>
                      <a:pt x="385652" y="361353"/>
                      <a:pt x="419981" y="306397"/>
                      <a:pt x="418267" y="236679"/>
                    </a:cubicBezTo>
                    <a:cubicBezTo>
                      <a:pt x="416552" y="182962"/>
                      <a:pt x="417696" y="138812"/>
                      <a:pt x="417696" y="85095"/>
                    </a:cubicBezTo>
                    <a:cubicBezTo>
                      <a:pt x="418268" y="41665"/>
                      <a:pt x="472050" y="-28592"/>
                      <a:pt x="505232" y="12373"/>
                    </a:cubicBezTo>
                    <a:cubicBezTo>
                      <a:pt x="516707" y="96752"/>
                      <a:pt x="592603" y="208754"/>
                      <a:pt x="630897" y="327886"/>
                    </a:cubicBezTo>
                    <a:cubicBezTo>
                      <a:pt x="602496" y="423037"/>
                      <a:pt x="473038" y="550701"/>
                      <a:pt x="411522" y="626122"/>
                    </a:cubicBezTo>
                    <a:cubicBezTo>
                      <a:pt x="350006" y="701543"/>
                      <a:pt x="301231" y="734698"/>
                      <a:pt x="261800" y="780415"/>
                    </a:cubicBezTo>
                    <a:cubicBezTo>
                      <a:pt x="232085" y="815273"/>
                      <a:pt x="201798" y="863847"/>
                      <a:pt x="174939" y="900992"/>
                    </a:cubicBezTo>
                    <a:cubicBezTo>
                      <a:pt x="156081" y="926707"/>
                      <a:pt x="150367" y="926707"/>
                      <a:pt x="132080" y="900420"/>
                    </a:cubicBezTo>
                    <a:cubicBezTo>
                      <a:pt x="108651" y="865561"/>
                      <a:pt x="17144" y="722863"/>
                      <a:pt x="0" y="704577"/>
                    </a:cubicBezTo>
                    <a:close/>
                  </a:path>
                </a:pathLst>
              </a:custGeom>
              <a:gradFill>
                <a:gsLst>
                  <a:gs pos="0">
                    <a:srgbClr val="F2F2F2"/>
                  </a:gs>
                  <a:gs pos="41000">
                    <a:srgbClr val="F6D6BA"/>
                  </a:gs>
                  <a:gs pos="100000">
                    <a:srgbClr val="EABB8B"/>
                  </a:gs>
                </a:gsLst>
                <a:lin ang="9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3" name="Google Shape;923;p9"/>
              <p:cNvSpPr/>
              <p:nvPr/>
            </p:nvSpPr>
            <p:spPr>
              <a:xfrm>
                <a:off x="9714698" y="2819156"/>
                <a:ext cx="1171614" cy="1037979"/>
              </a:xfrm>
              <a:custGeom>
                <a:rect b="b" l="l" r="r" t="t"/>
                <a:pathLst>
                  <a:path extrusionOk="0" h="1056467" w="1192482">
                    <a:moveTo>
                      <a:pt x="1175339" y="576597"/>
                    </a:moveTo>
                    <a:cubicBezTo>
                      <a:pt x="1145052" y="472021"/>
                      <a:pt x="1118193" y="364016"/>
                      <a:pt x="1038761" y="284013"/>
                    </a:cubicBezTo>
                    <a:cubicBezTo>
                      <a:pt x="935899" y="180580"/>
                      <a:pt x="821037" y="91433"/>
                      <a:pt x="690746" y="24001"/>
                    </a:cubicBezTo>
                    <a:cubicBezTo>
                      <a:pt x="669030" y="12572"/>
                      <a:pt x="646172" y="2286"/>
                      <a:pt x="619314" y="0"/>
                    </a:cubicBezTo>
                    <a:cubicBezTo>
                      <a:pt x="623885" y="14858"/>
                      <a:pt x="636457" y="20001"/>
                      <a:pt x="644458" y="29144"/>
                    </a:cubicBezTo>
                    <a:cubicBezTo>
                      <a:pt x="653029" y="38859"/>
                      <a:pt x="670745" y="48574"/>
                      <a:pt x="664458" y="61146"/>
                    </a:cubicBezTo>
                    <a:cubicBezTo>
                      <a:pt x="657030" y="76003"/>
                      <a:pt x="638172" y="67432"/>
                      <a:pt x="625028" y="64574"/>
                    </a:cubicBezTo>
                    <a:cubicBezTo>
                      <a:pt x="583312" y="55431"/>
                      <a:pt x="542167" y="45716"/>
                      <a:pt x="500451" y="36002"/>
                    </a:cubicBezTo>
                    <a:cubicBezTo>
                      <a:pt x="460449" y="26287"/>
                      <a:pt x="426162" y="34287"/>
                      <a:pt x="395875" y="62860"/>
                    </a:cubicBezTo>
                    <a:cubicBezTo>
                      <a:pt x="368445" y="88575"/>
                      <a:pt x="339872" y="114291"/>
                      <a:pt x="307871" y="134863"/>
                    </a:cubicBezTo>
                    <a:cubicBezTo>
                      <a:pt x="299299" y="140578"/>
                      <a:pt x="288442" y="150292"/>
                      <a:pt x="278727" y="143435"/>
                    </a:cubicBezTo>
                    <a:cubicBezTo>
                      <a:pt x="266726" y="134863"/>
                      <a:pt x="275869" y="121720"/>
                      <a:pt x="280441" y="111434"/>
                    </a:cubicBezTo>
                    <a:cubicBezTo>
                      <a:pt x="290156" y="89718"/>
                      <a:pt x="301585" y="69146"/>
                      <a:pt x="311871" y="47431"/>
                    </a:cubicBezTo>
                    <a:cubicBezTo>
                      <a:pt x="266726" y="73146"/>
                      <a:pt x="239297" y="116005"/>
                      <a:pt x="206152" y="157721"/>
                    </a:cubicBezTo>
                    <a:cubicBezTo>
                      <a:pt x="198723" y="120005"/>
                      <a:pt x="214152" y="92576"/>
                      <a:pt x="221581" y="57717"/>
                    </a:cubicBezTo>
                    <a:cubicBezTo>
                      <a:pt x="165579" y="111434"/>
                      <a:pt x="139863" y="173151"/>
                      <a:pt x="133006" y="250297"/>
                    </a:cubicBezTo>
                    <a:cubicBezTo>
                      <a:pt x="97576" y="208581"/>
                      <a:pt x="117005" y="162293"/>
                      <a:pt x="103290" y="122291"/>
                    </a:cubicBezTo>
                    <a:cubicBezTo>
                      <a:pt x="91861" y="129720"/>
                      <a:pt x="87290" y="139435"/>
                      <a:pt x="82146" y="148578"/>
                    </a:cubicBezTo>
                    <a:cubicBezTo>
                      <a:pt x="59860" y="189723"/>
                      <a:pt x="40430" y="232010"/>
                      <a:pt x="23858" y="275441"/>
                    </a:cubicBezTo>
                    <a:cubicBezTo>
                      <a:pt x="-7572" y="356016"/>
                      <a:pt x="-8715" y="437163"/>
                      <a:pt x="25001" y="517166"/>
                    </a:cubicBezTo>
                    <a:cubicBezTo>
                      <a:pt x="48431" y="572026"/>
                      <a:pt x="58717" y="628028"/>
                      <a:pt x="54145" y="687460"/>
                    </a:cubicBezTo>
                    <a:cubicBezTo>
                      <a:pt x="47288" y="783464"/>
                      <a:pt x="76432" y="869753"/>
                      <a:pt x="129577" y="948614"/>
                    </a:cubicBezTo>
                    <a:cubicBezTo>
                      <a:pt x="140435" y="935471"/>
                      <a:pt x="134149" y="920613"/>
                      <a:pt x="131863" y="906898"/>
                    </a:cubicBezTo>
                    <a:cubicBezTo>
                      <a:pt x="122148" y="850324"/>
                      <a:pt x="114719" y="793750"/>
                      <a:pt x="115291" y="736033"/>
                    </a:cubicBezTo>
                    <a:cubicBezTo>
                      <a:pt x="116434" y="630314"/>
                      <a:pt x="150721" y="590312"/>
                      <a:pt x="254154" y="574883"/>
                    </a:cubicBezTo>
                    <a:cubicBezTo>
                      <a:pt x="291299" y="569169"/>
                      <a:pt x="329015" y="566883"/>
                      <a:pt x="365017" y="556025"/>
                    </a:cubicBezTo>
                    <a:cubicBezTo>
                      <a:pt x="404447" y="547453"/>
                      <a:pt x="439877" y="530881"/>
                      <a:pt x="473593" y="509166"/>
                    </a:cubicBezTo>
                    <a:cubicBezTo>
                      <a:pt x="501023" y="491451"/>
                      <a:pt x="528452" y="472593"/>
                      <a:pt x="556454" y="454878"/>
                    </a:cubicBezTo>
                    <a:cubicBezTo>
                      <a:pt x="599884" y="426305"/>
                      <a:pt x="646743" y="413161"/>
                      <a:pt x="699317" y="414876"/>
                    </a:cubicBezTo>
                    <a:cubicBezTo>
                      <a:pt x="757605" y="417162"/>
                      <a:pt x="781035" y="432591"/>
                      <a:pt x="798750" y="489165"/>
                    </a:cubicBezTo>
                    <a:cubicBezTo>
                      <a:pt x="805608" y="511452"/>
                      <a:pt x="811894" y="533738"/>
                      <a:pt x="823323" y="554311"/>
                    </a:cubicBezTo>
                    <a:cubicBezTo>
                      <a:pt x="860467" y="620028"/>
                      <a:pt x="916470" y="670887"/>
                      <a:pt x="961615" y="729747"/>
                    </a:cubicBezTo>
                    <a:cubicBezTo>
                      <a:pt x="962758" y="731462"/>
                      <a:pt x="1016475" y="838895"/>
                      <a:pt x="1021617" y="850895"/>
                    </a:cubicBezTo>
                    <a:cubicBezTo>
                      <a:pt x="1045619" y="908612"/>
                      <a:pt x="1059334" y="969187"/>
                      <a:pt x="1078192" y="1028046"/>
                    </a:cubicBezTo>
                    <a:cubicBezTo>
                      <a:pt x="1082192" y="1041190"/>
                      <a:pt x="1087335" y="1059476"/>
                      <a:pt x="1105621" y="1056048"/>
                    </a:cubicBezTo>
                    <a:cubicBezTo>
                      <a:pt x="1122194" y="1053190"/>
                      <a:pt x="1118765" y="1034332"/>
                      <a:pt x="1117622" y="1021760"/>
                    </a:cubicBezTo>
                    <a:cubicBezTo>
                      <a:pt x="1115336" y="984044"/>
                      <a:pt x="1104478" y="948614"/>
                      <a:pt x="1093049" y="913184"/>
                    </a:cubicBezTo>
                    <a:cubicBezTo>
                      <a:pt x="1080477" y="872039"/>
                      <a:pt x="1078763" y="820037"/>
                      <a:pt x="1097049" y="776606"/>
                    </a:cubicBezTo>
                    <a:cubicBezTo>
                      <a:pt x="1096478" y="776606"/>
                      <a:pt x="1138766" y="705175"/>
                      <a:pt x="1151909" y="682316"/>
                    </a:cubicBezTo>
                    <a:cubicBezTo>
                      <a:pt x="1161052" y="664030"/>
                      <a:pt x="1179339" y="655458"/>
                      <a:pt x="1192482" y="640600"/>
                    </a:cubicBezTo>
                    <a:cubicBezTo>
                      <a:pt x="1187339" y="619457"/>
                      <a:pt x="1181053" y="598313"/>
                      <a:pt x="1175339" y="576597"/>
                    </a:cubicBezTo>
                    <a:close/>
                  </a:path>
                </a:pathLst>
              </a:custGeom>
              <a:solidFill>
                <a:srgbClr val="7656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4" name="Google Shape;924;p9"/>
              <p:cNvSpPr/>
              <p:nvPr/>
            </p:nvSpPr>
            <p:spPr>
              <a:xfrm>
                <a:off x="9744587" y="3486687"/>
                <a:ext cx="1110799" cy="599993"/>
              </a:xfrm>
              <a:custGeom>
                <a:rect b="b" l="l" r="r" t="t"/>
                <a:pathLst>
                  <a:path extrusionOk="0" h="611228" w="1131598">
                    <a:moveTo>
                      <a:pt x="1079596" y="7429"/>
                    </a:moveTo>
                    <a:cubicBezTo>
                      <a:pt x="1096740" y="5143"/>
                      <a:pt x="1114455" y="2286"/>
                      <a:pt x="1131599" y="0"/>
                    </a:cubicBezTo>
                    <a:cubicBezTo>
                      <a:pt x="1109883" y="36002"/>
                      <a:pt x="1096169" y="58860"/>
                      <a:pt x="1073882" y="102862"/>
                    </a:cubicBezTo>
                    <a:cubicBezTo>
                      <a:pt x="1051595" y="108005"/>
                      <a:pt x="1020736" y="115434"/>
                      <a:pt x="983592" y="124006"/>
                    </a:cubicBezTo>
                    <a:cubicBezTo>
                      <a:pt x="943590" y="133149"/>
                      <a:pt x="904731" y="142292"/>
                      <a:pt x="867587" y="158864"/>
                    </a:cubicBezTo>
                    <a:cubicBezTo>
                      <a:pt x="844729" y="168579"/>
                      <a:pt x="839585" y="189723"/>
                      <a:pt x="840728" y="212581"/>
                    </a:cubicBezTo>
                    <a:cubicBezTo>
                      <a:pt x="842443" y="246868"/>
                      <a:pt x="844729" y="280584"/>
                      <a:pt x="847586" y="314300"/>
                    </a:cubicBezTo>
                    <a:cubicBezTo>
                      <a:pt x="852729" y="365159"/>
                      <a:pt x="832157" y="400590"/>
                      <a:pt x="788726" y="425162"/>
                    </a:cubicBezTo>
                    <a:cubicBezTo>
                      <a:pt x="747010" y="448592"/>
                      <a:pt x="701865" y="462878"/>
                      <a:pt x="653863" y="466878"/>
                    </a:cubicBezTo>
                    <a:cubicBezTo>
                      <a:pt x="608146" y="470878"/>
                      <a:pt x="568145" y="455449"/>
                      <a:pt x="533286" y="425733"/>
                    </a:cubicBezTo>
                    <a:cubicBezTo>
                      <a:pt x="505856" y="402304"/>
                      <a:pt x="480141" y="377160"/>
                      <a:pt x="452139" y="354873"/>
                    </a:cubicBezTo>
                    <a:cubicBezTo>
                      <a:pt x="413852" y="324015"/>
                      <a:pt x="390422" y="333729"/>
                      <a:pt x="383565" y="381732"/>
                    </a:cubicBezTo>
                    <a:cubicBezTo>
                      <a:pt x="380708" y="404018"/>
                      <a:pt x="378993" y="426305"/>
                      <a:pt x="378993" y="448592"/>
                    </a:cubicBezTo>
                    <a:cubicBezTo>
                      <a:pt x="378993" y="482307"/>
                      <a:pt x="374422" y="503451"/>
                      <a:pt x="357849" y="542310"/>
                    </a:cubicBezTo>
                    <a:cubicBezTo>
                      <a:pt x="350992" y="558882"/>
                      <a:pt x="340134" y="570311"/>
                      <a:pt x="327562" y="578883"/>
                    </a:cubicBezTo>
                    <a:cubicBezTo>
                      <a:pt x="294418" y="601741"/>
                      <a:pt x="258416" y="616028"/>
                      <a:pt x="216700" y="609742"/>
                    </a:cubicBezTo>
                    <a:cubicBezTo>
                      <a:pt x="148126" y="608027"/>
                      <a:pt x="113838" y="560597"/>
                      <a:pt x="82980" y="508594"/>
                    </a:cubicBezTo>
                    <a:cubicBezTo>
                      <a:pt x="65836" y="479450"/>
                      <a:pt x="49836" y="451449"/>
                      <a:pt x="18406" y="432591"/>
                    </a:cubicBezTo>
                    <a:cubicBezTo>
                      <a:pt x="-7881" y="416590"/>
                      <a:pt x="-5024" y="384589"/>
                      <a:pt x="20691" y="368588"/>
                    </a:cubicBezTo>
                    <a:cubicBezTo>
                      <a:pt x="58407" y="345158"/>
                      <a:pt x="98409" y="326872"/>
                      <a:pt x="138982" y="308585"/>
                    </a:cubicBezTo>
                    <a:cubicBezTo>
                      <a:pt x="185842" y="287442"/>
                      <a:pt x="214415" y="283441"/>
                      <a:pt x="253845" y="277727"/>
                    </a:cubicBezTo>
                    <a:cubicBezTo>
                      <a:pt x="336134" y="271441"/>
                      <a:pt x="412138" y="246868"/>
                      <a:pt x="482998" y="202295"/>
                    </a:cubicBezTo>
                    <a:cubicBezTo>
                      <a:pt x="567573" y="149150"/>
                      <a:pt x="664720" y="125148"/>
                      <a:pt x="762439" y="105148"/>
                    </a:cubicBezTo>
                    <a:cubicBezTo>
                      <a:pt x="811013" y="95433"/>
                      <a:pt x="857872" y="79432"/>
                      <a:pt x="902445" y="57717"/>
                    </a:cubicBezTo>
                    <a:cubicBezTo>
                      <a:pt x="915589" y="50859"/>
                      <a:pt x="1032737" y="13715"/>
                      <a:pt x="1079596" y="7429"/>
                    </a:cubicBezTo>
                    <a:close/>
                  </a:path>
                </a:pathLst>
              </a:custGeom>
              <a:solidFill>
                <a:srgbClr val="3332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5" name="Google Shape;925;p9"/>
              <p:cNvSpPr/>
              <p:nvPr/>
            </p:nvSpPr>
            <p:spPr>
              <a:xfrm>
                <a:off x="10204893" y="3638127"/>
                <a:ext cx="353189" cy="291710"/>
              </a:xfrm>
              <a:custGeom>
                <a:rect b="b" l="l" r="r" t="t"/>
                <a:pathLst>
                  <a:path extrusionOk="0" h="297172" w="359802">
                    <a:moveTo>
                      <a:pt x="191795" y="297173"/>
                    </a:moveTo>
                    <a:cubicBezTo>
                      <a:pt x="107791" y="296601"/>
                      <a:pt x="30073" y="239456"/>
                      <a:pt x="5501" y="166310"/>
                    </a:cubicBezTo>
                    <a:cubicBezTo>
                      <a:pt x="-5928" y="130880"/>
                      <a:pt x="-214" y="105736"/>
                      <a:pt x="28930" y="82877"/>
                    </a:cubicBezTo>
                    <a:cubicBezTo>
                      <a:pt x="100362" y="26303"/>
                      <a:pt x="183794" y="1731"/>
                      <a:pt x="274084" y="17"/>
                    </a:cubicBezTo>
                    <a:cubicBezTo>
                      <a:pt x="299228" y="-555"/>
                      <a:pt x="316372" y="13731"/>
                      <a:pt x="327230" y="35447"/>
                    </a:cubicBezTo>
                    <a:cubicBezTo>
                      <a:pt x="351802" y="82877"/>
                      <a:pt x="359231" y="133737"/>
                      <a:pt x="359802" y="185739"/>
                    </a:cubicBezTo>
                    <a:cubicBezTo>
                      <a:pt x="359802" y="211455"/>
                      <a:pt x="346087" y="232027"/>
                      <a:pt x="325515" y="247456"/>
                    </a:cubicBezTo>
                    <a:cubicBezTo>
                      <a:pt x="283799" y="279458"/>
                      <a:pt x="235797" y="293744"/>
                      <a:pt x="191795" y="297173"/>
                    </a:cubicBezTo>
                    <a:lnTo>
                      <a:pt x="191795" y="297173"/>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6" name="Google Shape;926;p9"/>
              <p:cNvSpPr/>
              <p:nvPr/>
            </p:nvSpPr>
            <p:spPr>
              <a:xfrm>
                <a:off x="9812204" y="3789264"/>
                <a:ext cx="289931" cy="269206"/>
              </a:xfrm>
              <a:custGeom>
                <a:rect b="b" l="l" r="r" t="t"/>
                <a:pathLst>
                  <a:path extrusionOk="0" h="274247" w="295360">
                    <a:moveTo>
                      <a:pt x="295252" y="139777"/>
                    </a:moveTo>
                    <a:cubicBezTo>
                      <a:pt x="290109" y="232924"/>
                      <a:pt x="230107" y="283212"/>
                      <a:pt x="134674" y="272926"/>
                    </a:cubicBezTo>
                    <a:cubicBezTo>
                      <a:pt x="115816" y="271212"/>
                      <a:pt x="96958" y="266069"/>
                      <a:pt x="83243" y="253497"/>
                    </a:cubicBezTo>
                    <a:cubicBezTo>
                      <a:pt x="39241" y="214066"/>
                      <a:pt x="9525" y="166064"/>
                      <a:pt x="954" y="107776"/>
                    </a:cubicBezTo>
                    <a:cubicBezTo>
                      <a:pt x="-3618" y="79203"/>
                      <a:pt x="8382" y="58059"/>
                      <a:pt x="34098" y="42630"/>
                    </a:cubicBezTo>
                    <a:cubicBezTo>
                      <a:pt x="104387" y="343"/>
                      <a:pt x="182104" y="-3658"/>
                      <a:pt x="260965" y="2057"/>
                    </a:cubicBezTo>
                    <a:cubicBezTo>
                      <a:pt x="278680" y="3200"/>
                      <a:pt x="288966" y="15772"/>
                      <a:pt x="290681" y="32915"/>
                    </a:cubicBezTo>
                    <a:cubicBezTo>
                      <a:pt x="294110" y="55774"/>
                      <a:pt x="295824" y="127777"/>
                      <a:pt x="295252" y="139777"/>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7" name="Google Shape;927;p9"/>
              <p:cNvSpPr/>
              <p:nvPr/>
            </p:nvSpPr>
            <p:spPr>
              <a:xfrm>
                <a:off x="9480259" y="5736099"/>
                <a:ext cx="275042" cy="325357"/>
              </a:xfrm>
              <a:custGeom>
                <a:rect b="b" l="l" r="r" t="t"/>
                <a:pathLst>
                  <a:path extrusionOk="0" h="331449" w="280192">
                    <a:moveTo>
                      <a:pt x="62530" y="21715"/>
                    </a:moveTo>
                    <a:cubicBezTo>
                      <a:pt x="50529" y="17715"/>
                      <a:pt x="38529" y="18287"/>
                      <a:pt x="25957" y="17715"/>
                    </a:cubicBezTo>
                    <a:cubicBezTo>
                      <a:pt x="63673" y="6858"/>
                      <a:pt x="103103" y="7429"/>
                      <a:pt x="141391" y="0"/>
                    </a:cubicBezTo>
                    <a:cubicBezTo>
                      <a:pt x="232252" y="6286"/>
                      <a:pt x="272825" y="47431"/>
                      <a:pt x="279111" y="140006"/>
                    </a:cubicBezTo>
                    <a:cubicBezTo>
                      <a:pt x="281968" y="182865"/>
                      <a:pt x="279683" y="225153"/>
                      <a:pt x="265968" y="266298"/>
                    </a:cubicBezTo>
                    <a:cubicBezTo>
                      <a:pt x="259110" y="288013"/>
                      <a:pt x="226537" y="332015"/>
                      <a:pt x="211679" y="331444"/>
                    </a:cubicBezTo>
                    <a:cubicBezTo>
                      <a:pt x="166535" y="329729"/>
                      <a:pt x="94531" y="327443"/>
                      <a:pt x="49386" y="318300"/>
                    </a:cubicBezTo>
                    <a:cubicBezTo>
                      <a:pt x="33386" y="312586"/>
                      <a:pt x="17385" y="306871"/>
                      <a:pt x="5384" y="294299"/>
                    </a:cubicBezTo>
                    <a:cubicBezTo>
                      <a:pt x="1384" y="289727"/>
                      <a:pt x="-1473" y="284584"/>
                      <a:pt x="813" y="278870"/>
                    </a:cubicBezTo>
                    <a:cubicBezTo>
                      <a:pt x="3099" y="273155"/>
                      <a:pt x="30528" y="311443"/>
                      <a:pt x="77959" y="268584"/>
                    </a:cubicBezTo>
                    <a:cubicBezTo>
                      <a:pt x="177392" y="181151"/>
                      <a:pt x="138533" y="46288"/>
                      <a:pt x="62530" y="21715"/>
                    </a:cubicBezTo>
                    <a:close/>
                  </a:path>
                </a:pathLst>
              </a:cu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8" name="Google Shape;928;p9"/>
              <p:cNvSpPr/>
              <p:nvPr/>
            </p:nvSpPr>
            <p:spPr>
              <a:xfrm>
                <a:off x="9498409" y="6253769"/>
                <a:ext cx="380922" cy="480822"/>
              </a:xfrm>
              <a:custGeom>
                <a:rect b="b" l="l" r="r" t="t"/>
                <a:pathLst>
                  <a:path extrusionOk="0" h="489825" w="388055">
                    <a:moveTo>
                      <a:pt x="388056" y="11519"/>
                    </a:moveTo>
                    <a:cubicBezTo>
                      <a:pt x="290908" y="76664"/>
                      <a:pt x="217762" y="159525"/>
                      <a:pt x="199476" y="280102"/>
                    </a:cubicBezTo>
                    <a:cubicBezTo>
                      <a:pt x="190332" y="340105"/>
                      <a:pt x="177189" y="383535"/>
                      <a:pt x="170903" y="444110"/>
                    </a:cubicBezTo>
                    <a:cubicBezTo>
                      <a:pt x="170332" y="453824"/>
                      <a:pt x="165760" y="482968"/>
                      <a:pt x="173760" y="489826"/>
                    </a:cubicBezTo>
                    <a:cubicBezTo>
                      <a:pt x="134902" y="458396"/>
                      <a:pt x="98328" y="441252"/>
                      <a:pt x="58898" y="419537"/>
                    </a:cubicBezTo>
                    <a:cubicBezTo>
                      <a:pt x="23468" y="400107"/>
                      <a:pt x="-1105" y="327533"/>
                      <a:pt x="38" y="262958"/>
                    </a:cubicBezTo>
                    <a:cubicBezTo>
                      <a:pt x="610" y="213242"/>
                      <a:pt x="1181" y="164668"/>
                      <a:pt x="23468" y="119524"/>
                    </a:cubicBezTo>
                    <a:cubicBezTo>
                      <a:pt x="51469" y="61235"/>
                      <a:pt x="98900" y="26377"/>
                      <a:pt x="158331" y="6376"/>
                    </a:cubicBezTo>
                    <a:cubicBezTo>
                      <a:pt x="167474" y="4661"/>
                      <a:pt x="176618" y="2947"/>
                      <a:pt x="185761" y="661"/>
                    </a:cubicBezTo>
                    <a:cubicBezTo>
                      <a:pt x="205190" y="-2768"/>
                      <a:pt x="341768" y="8090"/>
                      <a:pt x="388056" y="11519"/>
                    </a:cubicBezTo>
                    <a:close/>
                  </a:path>
                </a:pathLst>
              </a:cu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929" name="Google Shape;929;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ea640735b0_0_13"/>
          <p:cNvSpPr txBox="1"/>
          <p:nvPr/>
        </p:nvSpPr>
        <p:spPr>
          <a:xfrm>
            <a:off x="0" y="227975"/>
            <a:ext cx="12192000" cy="3464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0" marL="546100" marR="0" rtl="0" algn="l">
              <a:lnSpc>
                <a:spcPct val="115000"/>
              </a:lnSpc>
              <a:spcBef>
                <a:spcPts val="1200"/>
              </a:spcBef>
              <a:spcAft>
                <a:spcPts val="0"/>
              </a:spcAft>
              <a:buClr>
                <a:srgbClr val="000000"/>
              </a:buClr>
              <a:buSzPts val="3000"/>
              <a:buFont typeface="Arial"/>
              <a:buNone/>
            </a:pPr>
            <a:r>
              <a:rPr b="1" i="0" lang="en-US" sz="3000" u="none" cap="none" strike="noStrike">
                <a:solidFill>
                  <a:srgbClr val="005E7D"/>
                </a:solidFill>
                <a:latin typeface="Arial"/>
                <a:ea typeface="Arial"/>
                <a:cs typeface="Arial"/>
                <a:sym typeface="Arial"/>
              </a:rPr>
              <a:t>Reference Link</a:t>
            </a:r>
            <a:endParaRPr b="1" i="0" sz="3000" u="none" cap="none" strike="noStrike">
              <a:solidFill>
                <a:srgbClr val="005E7D"/>
              </a:solidFill>
              <a:latin typeface="Arial"/>
              <a:ea typeface="Arial"/>
              <a:cs typeface="Arial"/>
              <a:sym typeface="Arial"/>
            </a:endParaRPr>
          </a:p>
          <a:p>
            <a:pPr indent="-88900" lvl="0" marL="88900" marR="0" rtl="0" algn="l">
              <a:lnSpc>
                <a:spcPct val="115000"/>
              </a:lnSpc>
              <a:spcBef>
                <a:spcPts val="1200"/>
              </a:spcBef>
              <a:spcAft>
                <a:spcPts val="0"/>
              </a:spcAft>
              <a:buClr>
                <a:srgbClr val="000000"/>
              </a:buClr>
              <a:buSzPts val="3000"/>
              <a:buFont typeface="Arial"/>
              <a:buNone/>
            </a:pPr>
            <a:r>
              <a:t/>
            </a:r>
            <a:endParaRPr b="1" i="0" sz="3000" u="none" cap="none" strike="noStrike">
              <a:solidFill>
                <a:srgbClr val="005E7D"/>
              </a:solidFill>
              <a:latin typeface="Arial"/>
              <a:ea typeface="Arial"/>
              <a:cs typeface="Arial"/>
              <a:sym typeface="Arial"/>
            </a:endParaRPr>
          </a:p>
          <a:p>
            <a:pPr indent="-368300" lvl="0" marL="457200" marR="0" rtl="0" algn="l">
              <a:lnSpc>
                <a:spcPct val="150000"/>
              </a:lnSpc>
              <a:spcBef>
                <a:spcPts val="1200"/>
              </a:spcBef>
              <a:spcAft>
                <a:spcPts val="0"/>
              </a:spcAft>
              <a:buClr>
                <a:schemeClr val="dk1"/>
              </a:buClr>
              <a:buSzPts val="2200"/>
              <a:buFont typeface="Arial"/>
              <a:buChar char="●"/>
            </a:pPr>
            <a:r>
              <a:rPr b="0" i="0" lang="en-US" sz="2200" u="none" cap="none" strike="noStrike">
                <a:solidFill>
                  <a:schemeClr val="hlink"/>
                </a:solidFill>
                <a:uFill>
                  <a:noFill/>
                </a:uFill>
                <a:latin typeface="Arial"/>
                <a:ea typeface="Arial"/>
                <a:cs typeface="Arial"/>
                <a:sym typeface="Arial"/>
                <a:hlinkClick r:id="rId3"/>
              </a:rPr>
              <a:t>https://github.com/KimiNewt/pyshark</a:t>
            </a:r>
            <a:endParaRPr b="0" i="0" sz="2200" u="none" cap="none" strike="noStrike">
              <a:solidFill>
                <a:schemeClr val="dk1"/>
              </a:solidFill>
              <a:latin typeface="Arial"/>
              <a:ea typeface="Arial"/>
              <a:cs typeface="Arial"/>
              <a:sym typeface="Arial"/>
            </a:endParaRPr>
          </a:p>
          <a:p>
            <a:pPr indent="0" lvl="0" marL="457200" marR="0" rtl="0" algn="l">
              <a:lnSpc>
                <a:spcPct val="150000"/>
              </a:lnSpc>
              <a:spcBef>
                <a:spcPts val="120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368300" lvl="0" marL="457200" marR="0" rtl="0" algn="l">
              <a:lnSpc>
                <a:spcPct val="15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https://pypi.org/project/pyshark/</a:t>
            </a:r>
            <a:endParaRPr b="0" i="0" sz="2200" u="none" cap="none" strike="noStrike">
              <a:solidFill>
                <a:schemeClr val="dk1"/>
              </a:solidFill>
              <a:latin typeface="Arial"/>
              <a:ea typeface="Arial"/>
              <a:cs typeface="Arial"/>
              <a:sym typeface="Arial"/>
            </a:endParaRPr>
          </a:p>
        </p:txBody>
      </p:sp>
      <p:grpSp>
        <p:nvGrpSpPr>
          <p:cNvPr id="936" name="Google Shape;936;gea640735b0_0_13"/>
          <p:cNvGrpSpPr/>
          <p:nvPr/>
        </p:nvGrpSpPr>
        <p:grpSpPr>
          <a:xfrm>
            <a:off x="6603481" y="2800245"/>
            <a:ext cx="4404056" cy="2570219"/>
            <a:chOff x="-548507" y="477868"/>
            <a:chExt cx="11571351" cy="6357209"/>
          </a:xfrm>
        </p:grpSpPr>
        <p:sp>
          <p:nvSpPr>
            <p:cNvPr id="937" name="Google Shape;937;gea640735b0_0_13"/>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8" name="Google Shape;938;gea640735b0_0_13"/>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9" name="Google Shape;939;gea640735b0_0_13"/>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0" name="Google Shape;940;gea640735b0_0_13"/>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1" name="Google Shape;941;gea640735b0_0_13"/>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942" name="Google Shape;942;gea640735b0_0_13"/>
            <p:cNvGrpSpPr/>
            <p:nvPr/>
          </p:nvGrpSpPr>
          <p:grpSpPr>
            <a:xfrm>
              <a:off x="1606" y="6382978"/>
              <a:ext cx="414000" cy="115200"/>
              <a:chOff x="5955" y="6353672"/>
              <a:chExt cx="414000" cy="115200"/>
            </a:xfrm>
          </p:grpSpPr>
          <p:sp>
            <p:nvSpPr>
              <p:cNvPr id="943" name="Google Shape;943;gea640735b0_0_13"/>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4" name="Google Shape;944;gea640735b0_0_13"/>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945" name="Google Shape;945;gea640735b0_0_13"/>
            <p:cNvGrpSpPr/>
            <p:nvPr/>
          </p:nvGrpSpPr>
          <p:grpSpPr>
            <a:xfrm>
              <a:off x="9855291" y="6381600"/>
              <a:ext cx="886126" cy="115200"/>
              <a:chOff x="5955" y="6353672"/>
              <a:chExt cx="414000" cy="115200"/>
            </a:xfrm>
          </p:grpSpPr>
          <p:sp>
            <p:nvSpPr>
              <p:cNvPr id="946" name="Google Shape;946;gea640735b0_0_13"/>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7" name="Google Shape;947;gea640735b0_0_13"/>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948" name="Google Shape;948;gea640735b0_0_13"/>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949" name="Google Shape;949;gea640735b0_0_13"/>
          <p:cNvSpPr/>
          <p:nvPr/>
        </p:nvSpPr>
        <p:spPr>
          <a:xfrm>
            <a:off x="7542812" y="323321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0" name="Google Shape;950;gea640735b0_0_13"/>
          <p:cNvSpPr/>
          <p:nvPr/>
        </p:nvSpPr>
        <p:spPr>
          <a:xfrm flipH="1">
            <a:off x="8567399" y="3233216"/>
            <a:ext cx="469800" cy="4698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1" name="Google Shape;951;gea640735b0_0_13"/>
          <p:cNvSpPr/>
          <p:nvPr/>
        </p:nvSpPr>
        <p:spPr>
          <a:xfrm>
            <a:off x="8623623" y="4189576"/>
            <a:ext cx="476195" cy="567000"/>
          </a:xfrm>
          <a:custGeom>
            <a:rect b="b" l="l" r="r" t="t"/>
            <a:pathLst>
              <a:path extrusionOk="0" h="3240000" w="2721114">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2" name="Google Shape;952;gea640735b0_0_13"/>
          <p:cNvSpPr/>
          <p:nvPr/>
        </p:nvSpPr>
        <p:spPr>
          <a:xfrm>
            <a:off x="7542806" y="4189576"/>
            <a:ext cx="476195" cy="567000"/>
          </a:xfrm>
          <a:custGeom>
            <a:rect b="b" l="l" r="r" t="t"/>
            <a:pathLst>
              <a:path extrusionOk="0" h="3240000" w="2721114">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3" name="Google Shape;953;gea640735b0_0_13"/>
          <p:cNvSpPr/>
          <p:nvPr/>
        </p:nvSpPr>
        <p:spPr>
          <a:xfrm>
            <a:off x="9591990" y="4189576"/>
            <a:ext cx="476195" cy="567000"/>
          </a:xfrm>
          <a:custGeom>
            <a:rect b="b" l="l" r="r" t="t"/>
            <a:pathLst>
              <a:path extrusionOk="0" h="3240000" w="2721114">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4" name="Google Shape;954;gea640735b0_0_13"/>
          <p:cNvSpPr/>
          <p:nvPr/>
        </p:nvSpPr>
        <p:spPr>
          <a:xfrm>
            <a:off x="9591981" y="3184626"/>
            <a:ext cx="476195" cy="567000"/>
          </a:xfrm>
          <a:custGeom>
            <a:rect b="b" l="l" r="r" t="t"/>
            <a:pathLst>
              <a:path extrusionOk="0" h="3240000" w="2721114">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955" name="Google Shape;955;gea640735b0_0_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grpSp>
        <p:nvGrpSpPr>
          <p:cNvPr id="960" name="Google Shape;960;p12"/>
          <p:cNvGrpSpPr/>
          <p:nvPr/>
        </p:nvGrpSpPr>
        <p:grpSpPr>
          <a:xfrm>
            <a:off x="1993477" y="1580673"/>
            <a:ext cx="8148646" cy="5006219"/>
            <a:chOff x="2687161" y="3731096"/>
            <a:chExt cx="5158677" cy="3027467"/>
          </a:xfrm>
        </p:grpSpPr>
        <p:sp>
          <p:nvSpPr>
            <p:cNvPr id="961" name="Google Shape;961;p12"/>
            <p:cNvSpPr/>
            <p:nvPr/>
          </p:nvSpPr>
          <p:spPr>
            <a:xfrm>
              <a:off x="2725967" y="4290519"/>
              <a:ext cx="1906137" cy="2468044"/>
            </a:xfrm>
            <a:custGeom>
              <a:rect b="b" l="l" r="r" t="t"/>
              <a:pathLst>
                <a:path extrusionOk="0" h="2468044" w="1906136">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2" name="Google Shape;962;p12"/>
            <p:cNvSpPr/>
            <p:nvPr/>
          </p:nvSpPr>
          <p:spPr>
            <a:xfrm>
              <a:off x="3644576" y="3731096"/>
              <a:ext cx="2992697" cy="1030680"/>
            </a:xfrm>
            <a:custGeom>
              <a:rect b="b" l="l" r="r" t="t"/>
              <a:pathLst>
                <a:path extrusionOk="0" h="1030680" w="2992697">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3" name="Google Shape;963;p12"/>
            <p:cNvSpPr/>
            <p:nvPr/>
          </p:nvSpPr>
          <p:spPr>
            <a:xfrm>
              <a:off x="3709769" y="4075070"/>
              <a:ext cx="34149" cy="15522"/>
            </a:xfrm>
            <a:custGeom>
              <a:rect b="b" l="l" r="r" t="t"/>
              <a:pathLst>
                <a:path extrusionOk="0" h="15522" w="34149">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4" name="Google Shape;964;p12"/>
            <p:cNvSpPr/>
            <p:nvPr/>
          </p:nvSpPr>
          <p:spPr>
            <a:xfrm>
              <a:off x="3530642" y="4043094"/>
              <a:ext cx="34149" cy="9313"/>
            </a:xfrm>
            <a:custGeom>
              <a:rect b="b" l="l" r="r" t="t"/>
              <a:pathLst>
                <a:path extrusionOk="0" h="9313" w="34149">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5" name="Google Shape;965;p12"/>
            <p:cNvSpPr/>
            <p:nvPr/>
          </p:nvSpPr>
          <p:spPr>
            <a:xfrm>
              <a:off x="3730569" y="4013602"/>
              <a:ext cx="37253" cy="40358"/>
            </a:xfrm>
            <a:custGeom>
              <a:rect b="b" l="l" r="r" t="t"/>
              <a:pathLst>
                <a:path extrusionOk="0" h="40357" w="37253">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6" name="Google Shape;966;p12"/>
            <p:cNvSpPr/>
            <p:nvPr/>
          </p:nvSpPr>
          <p:spPr>
            <a:xfrm>
              <a:off x="3457998" y="4104562"/>
              <a:ext cx="170745" cy="90029"/>
            </a:xfrm>
            <a:custGeom>
              <a:rect b="b" l="l" r="r" t="t"/>
              <a:pathLst>
                <a:path extrusionOk="0" h="90029" w="170745">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7" name="Google Shape;967;p12"/>
            <p:cNvSpPr/>
            <p:nvPr/>
          </p:nvSpPr>
          <p:spPr>
            <a:xfrm>
              <a:off x="3317366" y="4178759"/>
              <a:ext cx="139701" cy="152118"/>
            </a:xfrm>
            <a:custGeom>
              <a:rect b="b" l="l" r="r" t="t"/>
              <a:pathLst>
                <a:path extrusionOk="0" h="152118" w="13970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8" name="Google Shape;968;p12"/>
            <p:cNvSpPr/>
            <p:nvPr/>
          </p:nvSpPr>
          <p:spPr>
            <a:xfrm>
              <a:off x="3770306" y="4054891"/>
              <a:ext cx="24836" cy="12418"/>
            </a:xfrm>
            <a:custGeom>
              <a:rect b="b" l="l" r="r" t="t"/>
              <a:pathLst>
                <a:path extrusionOk="0" h="12417" w="24835">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9" name="Google Shape;969;p12"/>
            <p:cNvSpPr/>
            <p:nvPr/>
          </p:nvSpPr>
          <p:spPr>
            <a:xfrm>
              <a:off x="3430679" y="4132192"/>
              <a:ext cx="12418" cy="6209"/>
            </a:xfrm>
            <a:custGeom>
              <a:rect b="b" l="l" r="r" t="t"/>
              <a:pathLst>
                <a:path extrusionOk="0" h="6208" w="12417">
                  <a:moveTo>
                    <a:pt x="7451" y="1863"/>
                  </a:moveTo>
                  <a:lnTo>
                    <a:pt x="3104" y="0"/>
                  </a:lnTo>
                  <a:lnTo>
                    <a:pt x="0" y="0"/>
                  </a:lnTo>
                  <a:lnTo>
                    <a:pt x="0" y="7140"/>
                  </a:lnTo>
                  <a:lnTo>
                    <a:pt x="12728" y="7140"/>
                  </a:lnTo>
                  <a:lnTo>
                    <a:pt x="10555" y="3104"/>
                  </a:lnTo>
                  <a:lnTo>
                    <a:pt x="8382" y="18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0" name="Google Shape;970;p12"/>
            <p:cNvSpPr/>
            <p:nvPr/>
          </p:nvSpPr>
          <p:spPr>
            <a:xfrm>
              <a:off x="3367348" y="4082210"/>
              <a:ext cx="96238" cy="58985"/>
            </a:xfrm>
            <a:custGeom>
              <a:rect b="b" l="l" r="r" t="t"/>
              <a:pathLst>
                <a:path extrusionOk="0" h="58984" w="96238">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1" name="Google Shape;971;p12"/>
            <p:cNvSpPr/>
            <p:nvPr/>
          </p:nvSpPr>
          <p:spPr>
            <a:xfrm>
              <a:off x="3502702" y="4062342"/>
              <a:ext cx="43462" cy="27940"/>
            </a:xfrm>
            <a:custGeom>
              <a:rect b="b" l="l" r="r" t="t"/>
              <a:pathLst>
                <a:path extrusionOk="0" h="27940" w="43462">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2" name="Google Shape;972;p12"/>
            <p:cNvSpPr/>
            <p:nvPr/>
          </p:nvSpPr>
          <p:spPr>
            <a:xfrm>
              <a:off x="5862400" y="4041231"/>
              <a:ext cx="260774" cy="310446"/>
            </a:xfrm>
            <a:custGeom>
              <a:rect b="b" l="l" r="r" t="t"/>
              <a:pathLst>
                <a:path extrusionOk="0" h="310445" w="260774">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3" name="Google Shape;973;p12"/>
            <p:cNvSpPr/>
            <p:nvPr/>
          </p:nvSpPr>
          <p:spPr>
            <a:xfrm>
              <a:off x="7125604" y="4179690"/>
              <a:ext cx="15522" cy="12418"/>
            </a:xfrm>
            <a:custGeom>
              <a:rect b="b" l="l" r="r" t="t"/>
              <a:pathLst>
                <a:path extrusionOk="0" h="12417" w="15522">
                  <a:moveTo>
                    <a:pt x="0" y="13660"/>
                  </a:moveTo>
                  <a:lnTo>
                    <a:pt x="16454" y="13660"/>
                  </a:lnTo>
                  <a:lnTo>
                    <a:pt x="16454" y="6209"/>
                  </a:lnTo>
                  <a:lnTo>
                    <a:pt x="4036"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4" name="Google Shape;974;p12"/>
            <p:cNvSpPr/>
            <p:nvPr/>
          </p:nvSpPr>
          <p:spPr>
            <a:xfrm>
              <a:off x="3826497" y="4062342"/>
              <a:ext cx="15522" cy="6209"/>
            </a:xfrm>
            <a:custGeom>
              <a:rect b="b" l="l" r="r" t="t"/>
              <a:pathLst>
                <a:path extrusionOk="0" h="6208" w="15522">
                  <a:moveTo>
                    <a:pt x="0" y="0"/>
                  </a:moveTo>
                  <a:lnTo>
                    <a:pt x="16764" y="0"/>
                  </a:lnTo>
                  <a:lnTo>
                    <a:pt x="16764" y="8382"/>
                  </a:lnTo>
                  <a:lnTo>
                    <a:pt x="0" y="838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5" name="Google Shape;975;p12"/>
            <p:cNvSpPr/>
            <p:nvPr/>
          </p:nvSpPr>
          <p:spPr>
            <a:xfrm>
              <a:off x="7212839" y="4119464"/>
              <a:ext cx="71403" cy="49671"/>
            </a:xfrm>
            <a:custGeom>
              <a:rect b="b" l="l" r="r" t="t"/>
              <a:pathLst>
                <a:path extrusionOk="0" h="49671" w="71402">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6" name="Google Shape;976;p12"/>
            <p:cNvSpPr/>
            <p:nvPr/>
          </p:nvSpPr>
          <p:spPr>
            <a:xfrm>
              <a:off x="7085867" y="4082210"/>
              <a:ext cx="108656" cy="80716"/>
            </a:xfrm>
            <a:custGeom>
              <a:rect b="b" l="l" r="r" t="t"/>
              <a:pathLst>
                <a:path extrusionOk="0" h="80715" w="108656">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7" name="Google Shape;977;p12"/>
            <p:cNvSpPr/>
            <p:nvPr/>
          </p:nvSpPr>
          <p:spPr>
            <a:xfrm>
              <a:off x="4090065" y="4082210"/>
              <a:ext cx="12418" cy="9313"/>
            </a:xfrm>
            <a:custGeom>
              <a:rect b="b" l="l" r="r" t="t"/>
              <a:pathLst>
                <a:path extrusionOk="0" h="9313" w="12417">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8" name="Google Shape;978;p12"/>
            <p:cNvSpPr/>
            <p:nvPr/>
          </p:nvSpPr>
          <p:spPr>
            <a:xfrm>
              <a:off x="6122554" y="4209183"/>
              <a:ext cx="12418" cy="12418"/>
            </a:xfrm>
            <a:custGeom>
              <a:rect b="b" l="l" r="r" t="t"/>
              <a:pathLst>
                <a:path extrusionOk="0" h="12417" w="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9" name="Google Shape;979;p12"/>
            <p:cNvSpPr/>
            <p:nvPr/>
          </p:nvSpPr>
          <p:spPr>
            <a:xfrm>
              <a:off x="4937582" y="4135296"/>
              <a:ext cx="15522" cy="6209"/>
            </a:xfrm>
            <a:custGeom>
              <a:rect b="b" l="l" r="r" t="t"/>
              <a:pathLst>
                <a:path extrusionOk="0" h="6208" w="15522">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0" name="Google Shape;980;p12"/>
            <p:cNvSpPr/>
            <p:nvPr/>
          </p:nvSpPr>
          <p:spPr>
            <a:xfrm>
              <a:off x="5256410" y="5105129"/>
              <a:ext cx="12418" cy="24836"/>
            </a:xfrm>
            <a:custGeom>
              <a:rect b="b" l="l" r="r" t="t"/>
              <a:pathLst>
                <a:path extrusionOk="0" h="24835" w="12417">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1" name="Google Shape;981;p12"/>
            <p:cNvSpPr/>
            <p:nvPr/>
          </p:nvSpPr>
          <p:spPr>
            <a:xfrm>
              <a:off x="3850401" y="4200801"/>
              <a:ext cx="406684" cy="447042"/>
            </a:xfrm>
            <a:custGeom>
              <a:rect b="b" l="l" r="r" t="t"/>
              <a:pathLst>
                <a:path extrusionOk="0" h="447041" w="406683">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2" name="Google Shape;982;p12"/>
            <p:cNvSpPr/>
            <p:nvPr/>
          </p:nvSpPr>
          <p:spPr>
            <a:xfrm>
              <a:off x="5463788" y="5234275"/>
              <a:ext cx="43462" cy="15522"/>
            </a:xfrm>
            <a:custGeom>
              <a:rect b="b" l="l" r="r" t="t"/>
              <a:pathLst>
                <a:path extrusionOk="0" h="15522" w="4346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3" name="Google Shape;983;p12"/>
            <p:cNvSpPr/>
            <p:nvPr/>
          </p:nvSpPr>
          <p:spPr>
            <a:xfrm>
              <a:off x="5144029" y="5162562"/>
              <a:ext cx="24836" cy="9313"/>
            </a:xfrm>
            <a:custGeom>
              <a:rect b="b" l="l" r="r" t="t"/>
              <a:pathLst>
                <a:path extrusionOk="0" h="9313" w="24835">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4" name="Google Shape;984;p12"/>
            <p:cNvSpPr/>
            <p:nvPr/>
          </p:nvSpPr>
          <p:spPr>
            <a:xfrm>
              <a:off x="5247097" y="5141141"/>
              <a:ext cx="24836" cy="40358"/>
            </a:xfrm>
            <a:custGeom>
              <a:rect b="b" l="l" r="r" t="t"/>
              <a:pathLst>
                <a:path extrusionOk="0" h="40357" w="24835">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5" name="Google Shape;985;p12"/>
            <p:cNvSpPr/>
            <p:nvPr/>
          </p:nvSpPr>
          <p:spPr>
            <a:xfrm>
              <a:off x="5592933" y="5239552"/>
              <a:ext cx="34149" cy="21731"/>
            </a:xfrm>
            <a:custGeom>
              <a:rect b="b" l="l" r="r" t="t"/>
              <a:pathLst>
                <a:path extrusionOk="0" h="21731" w="34149">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6" name="Google Shape;986;p12"/>
            <p:cNvSpPr/>
            <p:nvPr/>
          </p:nvSpPr>
          <p:spPr>
            <a:xfrm>
              <a:off x="4877977" y="3996527"/>
              <a:ext cx="2967861" cy="2340761"/>
            </a:xfrm>
            <a:custGeom>
              <a:rect b="b" l="l" r="r" t="t"/>
              <a:pathLst>
                <a:path extrusionOk="0" h="2340761" w="29678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7" name="Google Shape;987;p12"/>
            <p:cNvSpPr/>
            <p:nvPr/>
          </p:nvSpPr>
          <p:spPr>
            <a:xfrm>
              <a:off x="3690211" y="4196454"/>
              <a:ext cx="74507" cy="99343"/>
            </a:xfrm>
            <a:custGeom>
              <a:rect b="b" l="l" r="r" t="t"/>
              <a:pathLst>
                <a:path extrusionOk="0" h="99342" w="74506">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8" name="Google Shape;988;p12"/>
            <p:cNvSpPr/>
            <p:nvPr/>
          </p:nvSpPr>
          <p:spPr>
            <a:xfrm>
              <a:off x="3753542" y="4135296"/>
              <a:ext cx="40358" cy="34149"/>
            </a:xfrm>
            <a:custGeom>
              <a:rect b="b" l="l" r="r" t="t"/>
              <a:pathLst>
                <a:path extrusionOk="0" h="34149" w="40357">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9" name="Google Shape;989;p12"/>
            <p:cNvSpPr/>
            <p:nvPr/>
          </p:nvSpPr>
          <p:spPr>
            <a:xfrm>
              <a:off x="3770306" y="4179690"/>
              <a:ext cx="55880" cy="96238"/>
            </a:xfrm>
            <a:custGeom>
              <a:rect b="b" l="l" r="r" t="t"/>
              <a:pathLst>
                <a:path extrusionOk="0" h="96238" w="5588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0" name="Google Shape;990;p12"/>
            <p:cNvSpPr/>
            <p:nvPr/>
          </p:nvSpPr>
          <p:spPr>
            <a:xfrm>
              <a:off x="3630606" y="4070724"/>
              <a:ext cx="21731" cy="27940"/>
            </a:xfrm>
            <a:custGeom>
              <a:rect b="b" l="l" r="r" t="t"/>
              <a:pathLst>
                <a:path extrusionOk="0" h="27940" w="21731">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1" name="Google Shape;991;p12"/>
            <p:cNvSpPr/>
            <p:nvPr/>
          </p:nvSpPr>
          <p:spPr>
            <a:xfrm>
              <a:off x="3646438" y="4107667"/>
              <a:ext cx="86925" cy="68298"/>
            </a:xfrm>
            <a:custGeom>
              <a:rect b="b" l="l" r="r" t="t"/>
              <a:pathLst>
                <a:path extrusionOk="0" h="68298" w="86924">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2" name="Google Shape;992;p12"/>
            <p:cNvSpPr/>
            <p:nvPr/>
          </p:nvSpPr>
          <p:spPr>
            <a:xfrm>
              <a:off x="3750438" y="4075070"/>
              <a:ext cx="235939" cy="102447"/>
            </a:xfrm>
            <a:custGeom>
              <a:rect b="b" l="l" r="r" t="t"/>
              <a:pathLst>
                <a:path extrusionOk="0" h="102447" w="235938">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3" name="Google Shape;993;p12"/>
            <p:cNvSpPr/>
            <p:nvPr/>
          </p:nvSpPr>
          <p:spPr>
            <a:xfrm>
              <a:off x="6856448" y="5409987"/>
              <a:ext cx="24836" cy="58985"/>
            </a:xfrm>
            <a:custGeom>
              <a:rect b="b" l="l" r="r" t="t"/>
              <a:pathLst>
                <a:path extrusionOk="0" h="58984" w="24835">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4" name="Google Shape;994;p12"/>
            <p:cNvSpPr/>
            <p:nvPr/>
          </p:nvSpPr>
          <p:spPr>
            <a:xfrm>
              <a:off x="6876316" y="5644063"/>
              <a:ext cx="68298" cy="65194"/>
            </a:xfrm>
            <a:custGeom>
              <a:rect b="b" l="l" r="r" t="t"/>
              <a:pathLst>
                <a:path extrusionOk="0" h="65193" w="68298">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5" name="Google Shape;995;p12"/>
            <p:cNvSpPr/>
            <p:nvPr/>
          </p:nvSpPr>
          <p:spPr>
            <a:xfrm>
              <a:off x="6851170" y="5514917"/>
              <a:ext cx="83820" cy="139701"/>
            </a:xfrm>
            <a:custGeom>
              <a:rect b="b" l="l" r="r" t="t"/>
              <a:pathLst>
                <a:path extrusionOk="0" h="139700" w="8382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6" name="Google Shape;996;p12"/>
            <p:cNvSpPr/>
            <p:nvPr/>
          </p:nvSpPr>
          <p:spPr>
            <a:xfrm>
              <a:off x="6849307" y="5908563"/>
              <a:ext cx="46567" cy="15522"/>
            </a:xfrm>
            <a:custGeom>
              <a:rect b="b" l="l" r="r" t="t"/>
              <a:pathLst>
                <a:path extrusionOk="0" h="15522" w="46566">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7" name="Google Shape;997;p12"/>
            <p:cNvSpPr/>
            <p:nvPr/>
          </p:nvSpPr>
          <p:spPr>
            <a:xfrm>
              <a:off x="6900220" y="5913840"/>
              <a:ext cx="55880" cy="31045"/>
            </a:xfrm>
            <a:custGeom>
              <a:rect b="b" l="l" r="r" t="t"/>
              <a:pathLst>
                <a:path extrusionOk="0" h="31044" w="55880">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8" name="Google Shape;998;p12"/>
            <p:cNvSpPr/>
            <p:nvPr/>
          </p:nvSpPr>
          <p:spPr>
            <a:xfrm>
              <a:off x="6939958" y="5274633"/>
              <a:ext cx="15522" cy="12418"/>
            </a:xfrm>
            <a:custGeom>
              <a:rect b="b" l="l" r="r" t="t"/>
              <a:pathLst>
                <a:path extrusionOk="0" h="12417" w="15522">
                  <a:moveTo>
                    <a:pt x="16453" y="0"/>
                  </a:moveTo>
                  <a:lnTo>
                    <a:pt x="4036" y="0"/>
                  </a:lnTo>
                  <a:lnTo>
                    <a:pt x="4036" y="4346"/>
                  </a:lnTo>
                  <a:lnTo>
                    <a:pt x="0" y="4346"/>
                  </a:lnTo>
                  <a:lnTo>
                    <a:pt x="0" y="12728"/>
                  </a:lnTo>
                  <a:lnTo>
                    <a:pt x="16453"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9" name="Google Shape;999;p12"/>
            <p:cNvSpPr/>
            <p:nvPr/>
          </p:nvSpPr>
          <p:spPr>
            <a:xfrm>
              <a:off x="6808639" y="5623884"/>
              <a:ext cx="40358" cy="46567"/>
            </a:xfrm>
            <a:custGeom>
              <a:rect b="b" l="l" r="r" t="t"/>
              <a:pathLst>
                <a:path extrusionOk="0" h="46566" w="40357">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0" name="Google Shape;1000;p12"/>
            <p:cNvSpPr/>
            <p:nvPr/>
          </p:nvSpPr>
          <p:spPr>
            <a:xfrm>
              <a:off x="4168919" y="5514917"/>
              <a:ext cx="24836" cy="12418"/>
            </a:xfrm>
            <a:custGeom>
              <a:rect b="b" l="l" r="r" t="t"/>
              <a:pathLst>
                <a:path extrusionOk="0" h="12417" w="24835">
                  <a:moveTo>
                    <a:pt x="27009" y="4036"/>
                  </a:moveTo>
                  <a:lnTo>
                    <a:pt x="21731" y="1863"/>
                  </a:lnTo>
                  <a:lnTo>
                    <a:pt x="14591" y="1863"/>
                  </a:lnTo>
                  <a:lnTo>
                    <a:pt x="7140" y="0"/>
                  </a:lnTo>
                  <a:lnTo>
                    <a:pt x="0" y="0"/>
                  </a:lnTo>
                  <a:lnTo>
                    <a:pt x="0" y="12728"/>
                  </a:lnTo>
                  <a:lnTo>
                    <a:pt x="27009"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1" name="Google Shape;1001;p12"/>
            <p:cNvSpPr/>
            <p:nvPr/>
          </p:nvSpPr>
          <p:spPr>
            <a:xfrm>
              <a:off x="2808235" y="5420542"/>
              <a:ext cx="27940" cy="15522"/>
            </a:xfrm>
            <a:custGeom>
              <a:rect b="b" l="l" r="r" t="t"/>
              <a:pathLst>
                <a:path extrusionOk="0" h="15522" w="2794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2" name="Google Shape;1002;p12"/>
            <p:cNvSpPr/>
            <p:nvPr/>
          </p:nvSpPr>
          <p:spPr>
            <a:xfrm>
              <a:off x="4066782" y="5047076"/>
              <a:ext cx="12418"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3" name="Google Shape;1003;p12"/>
            <p:cNvSpPr/>
            <p:nvPr/>
          </p:nvSpPr>
          <p:spPr>
            <a:xfrm>
              <a:off x="4243736" y="5014168"/>
              <a:ext cx="18627" cy="37253"/>
            </a:xfrm>
            <a:custGeom>
              <a:rect b="b" l="l" r="r" t="t"/>
              <a:pathLst>
                <a:path extrusionOk="0" h="37253" w="18626">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4" name="Google Shape;1004;p12"/>
            <p:cNvSpPr/>
            <p:nvPr/>
          </p:nvSpPr>
          <p:spPr>
            <a:xfrm>
              <a:off x="6688807" y="5690630"/>
              <a:ext cx="149014" cy="161432"/>
            </a:xfrm>
            <a:custGeom>
              <a:rect b="b" l="l" r="r" t="t"/>
              <a:pathLst>
                <a:path extrusionOk="0" h="161431" w="149013">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5" name="Google Shape;1005;p12"/>
            <p:cNvSpPr/>
            <p:nvPr/>
          </p:nvSpPr>
          <p:spPr>
            <a:xfrm>
              <a:off x="6961689" y="5762343"/>
              <a:ext cx="15522" cy="46567"/>
            </a:xfrm>
            <a:custGeom>
              <a:rect b="b" l="l" r="r" t="t"/>
              <a:pathLst>
                <a:path extrusionOk="0" h="46566" w="15522">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6" name="Google Shape;1006;p12"/>
            <p:cNvSpPr/>
            <p:nvPr/>
          </p:nvSpPr>
          <p:spPr>
            <a:xfrm>
              <a:off x="7269030" y="5852372"/>
              <a:ext cx="58985" cy="31045"/>
            </a:xfrm>
            <a:custGeom>
              <a:rect b="b" l="l" r="r" t="t"/>
              <a:pathLst>
                <a:path extrusionOk="0" h="31044" w="5898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7" name="Google Shape;1007;p12"/>
            <p:cNvSpPr/>
            <p:nvPr/>
          </p:nvSpPr>
          <p:spPr>
            <a:xfrm>
              <a:off x="7008566" y="5801459"/>
              <a:ext cx="291819" cy="152118"/>
            </a:xfrm>
            <a:custGeom>
              <a:rect b="b" l="l" r="r" t="t"/>
              <a:pathLst>
                <a:path extrusionOk="0" h="152118" w="291819">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8" name="Google Shape;1008;p12"/>
            <p:cNvSpPr/>
            <p:nvPr/>
          </p:nvSpPr>
          <p:spPr>
            <a:xfrm>
              <a:off x="7300385" y="5823811"/>
              <a:ext cx="37253" cy="34149"/>
            </a:xfrm>
            <a:custGeom>
              <a:rect b="b" l="l" r="r" t="t"/>
              <a:pathLst>
                <a:path extrusionOk="0" h="34149" w="37253">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9" name="Google Shape;1009;p12"/>
            <p:cNvSpPr/>
            <p:nvPr/>
          </p:nvSpPr>
          <p:spPr>
            <a:xfrm>
              <a:off x="7503417" y="6096693"/>
              <a:ext cx="43462" cy="34149"/>
            </a:xfrm>
            <a:custGeom>
              <a:rect b="b" l="l" r="r" t="t"/>
              <a:pathLst>
                <a:path extrusionOk="0" h="34149" w="43462">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0" name="Google Shape;1010;p12"/>
            <p:cNvSpPr/>
            <p:nvPr/>
          </p:nvSpPr>
          <p:spPr>
            <a:xfrm>
              <a:off x="7529494" y="6010079"/>
              <a:ext cx="18627" cy="31045"/>
            </a:xfrm>
            <a:custGeom>
              <a:rect b="b" l="l" r="r" t="t"/>
              <a:pathLst>
                <a:path extrusionOk="0" h="31044" w="18626">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1" name="Google Shape;1011;p12"/>
            <p:cNvSpPr/>
            <p:nvPr/>
          </p:nvSpPr>
          <p:spPr>
            <a:xfrm>
              <a:off x="7059479" y="5873482"/>
              <a:ext cx="12418" cy="18627"/>
            </a:xfrm>
            <a:custGeom>
              <a:rect b="b" l="l" r="r" t="t"/>
              <a:pathLst>
                <a:path extrusionOk="0" h="18626" w="12417">
                  <a:moveTo>
                    <a:pt x="0" y="20179"/>
                  </a:moveTo>
                  <a:lnTo>
                    <a:pt x="2173" y="18006"/>
                  </a:lnTo>
                  <a:lnTo>
                    <a:pt x="4346" y="15833"/>
                  </a:lnTo>
                  <a:lnTo>
                    <a:pt x="13660" y="10555"/>
                  </a:lnTo>
                  <a:lnTo>
                    <a:pt x="13660" y="3104"/>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2" name="Google Shape;1012;p12"/>
            <p:cNvSpPr/>
            <p:nvPr/>
          </p:nvSpPr>
          <p:spPr>
            <a:xfrm>
              <a:off x="6836579" y="5928431"/>
              <a:ext cx="24836" cy="15522"/>
            </a:xfrm>
            <a:custGeom>
              <a:rect b="b" l="l" r="r" t="t"/>
              <a:pathLst>
                <a:path extrusionOk="0" h="15522" w="24835">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3" name="Google Shape;1013;p12"/>
            <p:cNvSpPr/>
            <p:nvPr/>
          </p:nvSpPr>
          <p:spPr>
            <a:xfrm>
              <a:off x="6939958" y="5836539"/>
              <a:ext cx="18627" cy="9313"/>
            </a:xfrm>
            <a:custGeom>
              <a:rect b="b" l="l" r="r" t="t"/>
              <a:pathLst>
                <a:path extrusionOk="0" h="9313" w="18626">
                  <a:moveTo>
                    <a:pt x="0" y="0"/>
                  </a:moveTo>
                  <a:lnTo>
                    <a:pt x="0" y="10555"/>
                  </a:lnTo>
                  <a:lnTo>
                    <a:pt x="19558" y="10555"/>
                  </a:lnTo>
                  <a:lnTo>
                    <a:pt x="19558" y="3104"/>
                  </a:lnTo>
                  <a:lnTo>
                    <a:pt x="18627" y="2173"/>
                  </a:lnTo>
                  <a:lnTo>
                    <a:pt x="16453"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4" name="Google Shape;1014;p12"/>
            <p:cNvSpPr/>
            <p:nvPr/>
          </p:nvSpPr>
          <p:spPr>
            <a:xfrm>
              <a:off x="6803361" y="5908563"/>
              <a:ext cx="34149" cy="15522"/>
            </a:xfrm>
            <a:custGeom>
              <a:rect b="b" l="l" r="r" t="t"/>
              <a:pathLst>
                <a:path extrusionOk="0" h="15522" w="34149">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5" name="Google Shape;1015;p12"/>
            <p:cNvSpPr/>
            <p:nvPr/>
          </p:nvSpPr>
          <p:spPr>
            <a:xfrm>
              <a:off x="2868772" y="5437617"/>
              <a:ext cx="34149" cy="12418"/>
            </a:xfrm>
            <a:custGeom>
              <a:rect b="b" l="l" r="r" t="t"/>
              <a:pathLst>
                <a:path extrusionOk="0" h="12417" w="34149">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6" name="Google Shape;1016;p12"/>
            <p:cNvSpPr/>
            <p:nvPr/>
          </p:nvSpPr>
          <p:spPr>
            <a:xfrm>
              <a:off x="6993044" y="5054526"/>
              <a:ext cx="229730" cy="266983"/>
            </a:xfrm>
            <a:custGeom>
              <a:rect b="b" l="l" r="r" t="t"/>
              <a:pathLst>
                <a:path extrusionOk="0" h="266983" w="229729">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7" name="Google Shape;1017;p12"/>
            <p:cNvSpPr/>
            <p:nvPr/>
          </p:nvSpPr>
          <p:spPr>
            <a:xfrm>
              <a:off x="6968829" y="5832193"/>
              <a:ext cx="43462" cy="18627"/>
            </a:xfrm>
            <a:custGeom>
              <a:rect b="b" l="l" r="r" t="t"/>
              <a:pathLst>
                <a:path extrusionOk="0" h="18626" w="43462">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8" name="Google Shape;1018;p12"/>
            <p:cNvSpPr/>
            <p:nvPr/>
          </p:nvSpPr>
          <p:spPr>
            <a:xfrm>
              <a:off x="6983420" y="5324304"/>
              <a:ext cx="15522" cy="24836"/>
            </a:xfrm>
            <a:custGeom>
              <a:rect b="b" l="l" r="r" t="t"/>
              <a:pathLst>
                <a:path extrusionOk="0" h="24835" w="15522">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9" name="Google Shape;1019;p12"/>
            <p:cNvSpPr/>
            <p:nvPr/>
          </p:nvSpPr>
          <p:spPr>
            <a:xfrm>
              <a:off x="6832543" y="5765758"/>
              <a:ext cx="99343" cy="108656"/>
            </a:xfrm>
            <a:custGeom>
              <a:rect b="b" l="l" r="r" t="t"/>
              <a:pathLst>
                <a:path extrusionOk="0" h="108656" w="99342">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0" name="Google Shape;1020;p12"/>
            <p:cNvSpPr/>
            <p:nvPr/>
          </p:nvSpPr>
          <p:spPr>
            <a:xfrm>
              <a:off x="7352229" y="5852372"/>
              <a:ext cx="21731" cy="34149"/>
            </a:xfrm>
            <a:custGeom>
              <a:rect b="b" l="l" r="r" t="t"/>
              <a:pathLst>
                <a:path extrusionOk="0" h="34149" w="21731">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1" name="Google Shape;1021;p12"/>
            <p:cNvSpPr/>
            <p:nvPr/>
          </p:nvSpPr>
          <p:spPr>
            <a:xfrm>
              <a:off x="6269084" y="5666105"/>
              <a:ext cx="24836" cy="55880"/>
            </a:xfrm>
            <a:custGeom>
              <a:rect b="b" l="l" r="r" t="t"/>
              <a:pathLst>
                <a:path extrusionOk="0" h="55880" w="24835">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2" name="Google Shape;1022;p12"/>
            <p:cNvSpPr/>
            <p:nvPr/>
          </p:nvSpPr>
          <p:spPr>
            <a:xfrm>
              <a:off x="6752448" y="5941160"/>
              <a:ext cx="599160" cy="468773"/>
            </a:xfrm>
            <a:custGeom>
              <a:rect b="b" l="l" r="r" t="t"/>
              <a:pathLst>
                <a:path extrusionOk="0" h="468773" w="599160">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3" name="Google Shape;1023;p12"/>
            <p:cNvSpPr/>
            <p:nvPr/>
          </p:nvSpPr>
          <p:spPr>
            <a:xfrm>
              <a:off x="7376444" y="5893661"/>
              <a:ext cx="15522" cy="9313"/>
            </a:xfrm>
            <a:custGeom>
              <a:rect b="b" l="l" r="r" t="t"/>
              <a:pathLst>
                <a:path extrusionOk="0" h="9313" w="15522">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4" name="Google Shape;1024;p12"/>
            <p:cNvSpPr/>
            <p:nvPr/>
          </p:nvSpPr>
          <p:spPr>
            <a:xfrm>
              <a:off x="2900127" y="5457796"/>
              <a:ext cx="55880" cy="37253"/>
            </a:xfrm>
            <a:custGeom>
              <a:rect b="b" l="l" r="r" t="t"/>
              <a:pathLst>
                <a:path extrusionOk="0" h="37253" w="5588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5" name="Google Shape;1025;p12"/>
            <p:cNvSpPr/>
            <p:nvPr/>
          </p:nvSpPr>
          <p:spPr>
            <a:xfrm>
              <a:off x="6488880" y="5710498"/>
              <a:ext cx="301132" cy="207999"/>
            </a:xfrm>
            <a:custGeom>
              <a:rect b="b" l="l" r="r" t="t"/>
              <a:pathLst>
                <a:path extrusionOk="0" h="207998" w="301132">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6" name="Google Shape;1026;p12"/>
            <p:cNvSpPr/>
            <p:nvPr/>
          </p:nvSpPr>
          <p:spPr>
            <a:xfrm>
              <a:off x="7403453" y="5901112"/>
              <a:ext cx="24836" cy="21731"/>
            </a:xfrm>
            <a:custGeom>
              <a:rect b="b" l="l" r="r" t="t"/>
              <a:pathLst>
                <a:path extrusionOk="0" h="21731" w="24835">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7" name="Google Shape;1027;p12"/>
            <p:cNvSpPr/>
            <p:nvPr/>
          </p:nvSpPr>
          <p:spPr>
            <a:xfrm>
              <a:off x="7568921" y="6290411"/>
              <a:ext cx="93134" cy="145910"/>
            </a:xfrm>
            <a:custGeom>
              <a:rect b="b" l="l" r="r" t="t"/>
              <a:pathLst>
                <a:path extrusionOk="0" h="145909" w="93133">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8" name="Google Shape;1028;p12"/>
            <p:cNvSpPr/>
            <p:nvPr/>
          </p:nvSpPr>
          <p:spPr>
            <a:xfrm>
              <a:off x="7483548" y="6426076"/>
              <a:ext cx="117969" cy="136596"/>
            </a:xfrm>
            <a:custGeom>
              <a:rect b="b" l="l" r="r" t="t"/>
              <a:pathLst>
                <a:path extrusionOk="0" h="136596" w="117969">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9" name="Google Shape;1029;p12"/>
            <p:cNvSpPr/>
            <p:nvPr/>
          </p:nvSpPr>
          <p:spPr>
            <a:xfrm>
              <a:off x="7696203" y="6032431"/>
              <a:ext cx="18627" cy="27940"/>
            </a:xfrm>
            <a:custGeom>
              <a:rect b="b" l="l" r="r" t="t"/>
              <a:pathLst>
                <a:path extrusionOk="0" h="27940" w="18626">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0" name="Google Shape;1030;p12"/>
            <p:cNvSpPr/>
            <p:nvPr/>
          </p:nvSpPr>
          <p:spPr>
            <a:xfrm>
              <a:off x="7436671" y="5917876"/>
              <a:ext cx="18627" cy="21731"/>
            </a:xfrm>
            <a:custGeom>
              <a:rect b="b" l="l" r="r" t="t"/>
              <a:pathLst>
                <a:path extrusionOk="0" h="21731" w="18626">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1" name="Google Shape;1031;p12"/>
            <p:cNvSpPr/>
            <p:nvPr/>
          </p:nvSpPr>
          <p:spPr>
            <a:xfrm>
              <a:off x="7423321" y="5928431"/>
              <a:ext cx="18627" cy="15522"/>
            </a:xfrm>
            <a:custGeom>
              <a:rect b="b" l="l" r="r" t="t"/>
              <a:pathLst>
                <a:path extrusionOk="0" h="15522" w="18626">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2" name="Google Shape;1032;p12"/>
            <p:cNvSpPr/>
            <p:nvPr/>
          </p:nvSpPr>
          <p:spPr>
            <a:xfrm>
              <a:off x="7449089" y="5945506"/>
              <a:ext cx="12418" cy="12418"/>
            </a:xfrm>
            <a:custGeom>
              <a:rect b="b" l="l" r="r" t="t"/>
              <a:pathLst>
                <a:path extrusionOk="0" h="12417" w="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3" name="Google Shape;1033;p12"/>
            <p:cNvSpPr/>
            <p:nvPr/>
          </p:nvSpPr>
          <p:spPr>
            <a:xfrm>
              <a:off x="7229293" y="6429180"/>
              <a:ext cx="52776" cy="68298"/>
            </a:xfrm>
            <a:custGeom>
              <a:rect b="b" l="l" r="r" t="t"/>
              <a:pathLst>
                <a:path extrusionOk="0" h="68298" w="52775">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4" name="Google Shape;1034;p12"/>
            <p:cNvSpPr/>
            <p:nvPr/>
          </p:nvSpPr>
          <p:spPr>
            <a:xfrm>
              <a:off x="4103104" y="5644063"/>
              <a:ext cx="9313" cy="12418"/>
            </a:xfrm>
            <a:custGeom>
              <a:rect b="b" l="l" r="r" t="t"/>
              <a:pathLst>
                <a:path extrusionOk="0" h="12417" w="9313">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5" name="Google Shape;1035;p12"/>
            <p:cNvSpPr/>
            <p:nvPr/>
          </p:nvSpPr>
          <p:spPr>
            <a:xfrm>
              <a:off x="4008418" y="5514917"/>
              <a:ext cx="34149" cy="18627"/>
            </a:xfrm>
            <a:custGeom>
              <a:rect b="b" l="l" r="r" t="t"/>
              <a:pathLst>
                <a:path extrusionOk="0" h="18626" w="34149">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6" name="Google Shape;1036;p12"/>
            <p:cNvSpPr/>
            <p:nvPr/>
          </p:nvSpPr>
          <p:spPr>
            <a:xfrm>
              <a:off x="3912490" y="5445999"/>
              <a:ext cx="155223" cy="58985"/>
            </a:xfrm>
            <a:custGeom>
              <a:rect b="b" l="l" r="r" t="t"/>
              <a:pathLst>
                <a:path extrusionOk="0" h="58984" w="155222">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7" name="Google Shape;1037;p12"/>
            <p:cNvSpPr/>
            <p:nvPr/>
          </p:nvSpPr>
          <p:spPr>
            <a:xfrm>
              <a:off x="4008418" y="5417438"/>
              <a:ext cx="12418" cy="24836"/>
            </a:xfrm>
            <a:custGeom>
              <a:rect b="b" l="l" r="r" t="t"/>
              <a:pathLst>
                <a:path extrusionOk="0" h="24835" w="12417">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8" name="Google Shape;1038;p12"/>
            <p:cNvSpPr/>
            <p:nvPr/>
          </p:nvSpPr>
          <p:spPr>
            <a:xfrm>
              <a:off x="4000036" y="5393223"/>
              <a:ext cx="27940" cy="15522"/>
            </a:xfrm>
            <a:custGeom>
              <a:rect b="b" l="l" r="r" t="t"/>
              <a:pathLst>
                <a:path extrusionOk="0" h="15522" w="2794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9" name="Google Shape;1039;p12"/>
            <p:cNvSpPr/>
            <p:nvPr/>
          </p:nvSpPr>
          <p:spPr>
            <a:xfrm>
              <a:off x="5743810" y="6002628"/>
              <a:ext cx="99343" cy="207999"/>
            </a:xfrm>
            <a:custGeom>
              <a:rect b="b" l="l" r="r" t="t"/>
              <a:pathLst>
                <a:path extrusionOk="0" h="207998" w="99342">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0" name="Google Shape;1040;p12"/>
            <p:cNvSpPr/>
            <p:nvPr/>
          </p:nvSpPr>
          <p:spPr>
            <a:xfrm>
              <a:off x="4236596" y="6662015"/>
              <a:ext cx="74507" cy="31045"/>
            </a:xfrm>
            <a:custGeom>
              <a:rect b="b" l="l" r="r" t="t"/>
              <a:pathLst>
                <a:path extrusionOk="0" h="31044" w="74506">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1" name="Google Shape;1041;p12"/>
            <p:cNvSpPr/>
            <p:nvPr/>
          </p:nvSpPr>
          <p:spPr>
            <a:xfrm>
              <a:off x="4403305" y="5779417"/>
              <a:ext cx="34149" cy="31045"/>
            </a:xfrm>
            <a:custGeom>
              <a:rect b="b" l="l" r="r" t="t"/>
              <a:pathLst>
                <a:path extrusionOk="0" h="31044" w="34149">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2" name="Google Shape;1042;p12"/>
            <p:cNvSpPr/>
            <p:nvPr/>
          </p:nvSpPr>
          <p:spPr>
            <a:xfrm>
              <a:off x="4237527" y="6453395"/>
              <a:ext cx="12418" cy="18627"/>
            </a:xfrm>
            <a:custGeom>
              <a:rect b="b" l="l" r="r" t="t"/>
              <a:pathLst>
                <a:path extrusionOk="0" h="18626" w="12417">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3" name="Google Shape;1043;p12"/>
            <p:cNvSpPr/>
            <p:nvPr/>
          </p:nvSpPr>
          <p:spPr>
            <a:xfrm>
              <a:off x="4152155" y="6693680"/>
              <a:ext cx="58985" cy="52776"/>
            </a:xfrm>
            <a:custGeom>
              <a:rect b="b" l="l" r="r" t="t"/>
              <a:pathLst>
                <a:path extrusionOk="0" h="52775" w="58984">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4" name="Google Shape;1044;p12"/>
            <p:cNvSpPr/>
            <p:nvPr/>
          </p:nvSpPr>
          <p:spPr>
            <a:xfrm>
              <a:off x="4063677" y="5497843"/>
              <a:ext cx="86925" cy="34149"/>
            </a:xfrm>
            <a:custGeom>
              <a:rect b="b" l="l" r="r" t="t"/>
              <a:pathLst>
                <a:path extrusionOk="0" h="34149" w="86924">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5" name="Google Shape;1045;p12"/>
            <p:cNvSpPr/>
            <p:nvPr/>
          </p:nvSpPr>
          <p:spPr>
            <a:xfrm>
              <a:off x="4215796" y="5526404"/>
              <a:ext cx="34149" cy="12418"/>
            </a:xfrm>
            <a:custGeom>
              <a:rect b="b" l="l" r="r" t="t"/>
              <a:pathLst>
                <a:path extrusionOk="0" h="12417" w="34149">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6" name="Google Shape;1046;p12"/>
            <p:cNvSpPr/>
            <p:nvPr/>
          </p:nvSpPr>
          <p:spPr>
            <a:xfrm>
              <a:off x="4066782" y="5047076"/>
              <a:ext cx="12418" cy="15522"/>
            </a:xfrm>
            <a:custGeom>
              <a:rect b="b" l="l" r="r" t="t"/>
              <a:pathLst>
                <a:path extrusionOk="0" h="15522" w="12417">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7" name="Google Shape;1047;p12"/>
            <p:cNvSpPr/>
            <p:nvPr/>
          </p:nvSpPr>
          <p:spPr>
            <a:xfrm>
              <a:off x="3707286" y="4372477"/>
              <a:ext cx="55880" cy="43462"/>
            </a:xfrm>
            <a:custGeom>
              <a:rect b="b" l="l" r="r" t="t"/>
              <a:pathLst>
                <a:path extrusionOk="0" h="43462" w="5588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8" name="Google Shape;1048;p12"/>
            <p:cNvSpPr/>
            <p:nvPr/>
          </p:nvSpPr>
          <p:spPr>
            <a:xfrm>
              <a:off x="3927081" y="4626422"/>
              <a:ext cx="24836" cy="21731"/>
            </a:xfrm>
            <a:custGeom>
              <a:rect b="b" l="l" r="r" t="t"/>
              <a:pathLst>
                <a:path extrusionOk="0" h="21731" w="24835">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9" name="Google Shape;1049;p12"/>
            <p:cNvSpPr/>
            <p:nvPr/>
          </p:nvSpPr>
          <p:spPr>
            <a:xfrm>
              <a:off x="3587454" y="4223153"/>
              <a:ext cx="37253" cy="31045"/>
            </a:xfrm>
            <a:custGeom>
              <a:rect b="b" l="l" r="r" t="t"/>
              <a:pathLst>
                <a:path extrusionOk="0" h="31044" w="37253">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0" name="Google Shape;1050;p12"/>
            <p:cNvSpPr/>
            <p:nvPr/>
          </p:nvSpPr>
          <p:spPr>
            <a:xfrm>
              <a:off x="2717274" y="4696893"/>
              <a:ext cx="18627" cy="9313"/>
            </a:xfrm>
            <a:custGeom>
              <a:rect b="b" l="l" r="r" t="t"/>
              <a:pathLst>
                <a:path extrusionOk="0" h="9313" w="18626">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1" name="Google Shape;1051;p12"/>
            <p:cNvSpPr/>
            <p:nvPr/>
          </p:nvSpPr>
          <p:spPr>
            <a:xfrm>
              <a:off x="2917512" y="4768295"/>
              <a:ext cx="31045" cy="34149"/>
            </a:xfrm>
            <a:custGeom>
              <a:rect b="b" l="l" r="r" t="t"/>
              <a:pathLst>
                <a:path extrusionOk="0" h="34149" w="31044">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2" name="Google Shape;1052;p12"/>
            <p:cNvSpPr/>
            <p:nvPr/>
          </p:nvSpPr>
          <p:spPr>
            <a:xfrm>
              <a:off x="3423849" y="4239917"/>
              <a:ext cx="245252" cy="170745"/>
            </a:xfrm>
            <a:custGeom>
              <a:rect b="b" l="l" r="r" t="t"/>
              <a:pathLst>
                <a:path extrusionOk="0" h="170745" w="245252">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3" name="Google Shape;1053;p12"/>
            <p:cNvSpPr/>
            <p:nvPr/>
          </p:nvSpPr>
          <p:spPr>
            <a:xfrm>
              <a:off x="2687161" y="4573956"/>
              <a:ext cx="37253" cy="27940"/>
            </a:xfrm>
            <a:custGeom>
              <a:rect b="b" l="l" r="r" t="t"/>
              <a:pathLst>
                <a:path extrusionOk="0" h="27940" w="37253">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4" name="Google Shape;1054;p12"/>
            <p:cNvSpPr/>
            <p:nvPr/>
          </p:nvSpPr>
          <p:spPr>
            <a:xfrm>
              <a:off x="3878341" y="4529873"/>
              <a:ext cx="93134" cy="86925"/>
            </a:xfrm>
            <a:custGeom>
              <a:rect b="b" l="l" r="r" t="t"/>
              <a:pathLst>
                <a:path extrusionOk="0" h="86924" w="93133">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5" name="Google Shape;1055;p12"/>
            <p:cNvSpPr/>
            <p:nvPr/>
          </p:nvSpPr>
          <p:spPr>
            <a:xfrm>
              <a:off x="4263915" y="4941524"/>
              <a:ext cx="93134" cy="111760"/>
            </a:xfrm>
            <a:custGeom>
              <a:rect b="b" l="l" r="r" t="t"/>
              <a:pathLst>
                <a:path extrusionOk="0" h="111760" w="93133">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6" name="Google Shape;1056;p12"/>
            <p:cNvSpPr/>
            <p:nvPr/>
          </p:nvSpPr>
          <p:spPr>
            <a:xfrm>
              <a:off x="4034496" y="4432083"/>
              <a:ext cx="27940" cy="40358"/>
            </a:xfrm>
            <a:custGeom>
              <a:rect b="b" l="l" r="r" t="t"/>
              <a:pathLst>
                <a:path extrusionOk="0" h="40357" w="2794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7" name="Google Shape;1057;p12"/>
            <p:cNvSpPr/>
            <p:nvPr/>
          </p:nvSpPr>
          <p:spPr>
            <a:xfrm>
              <a:off x="3958436" y="4877572"/>
              <a:ext cx="15522" cy="9313"/>
            </a:xfrm>
            <a:custGeom>
              <a:rect b="b" l="l" r="r" t="t"/>
              <a:pathLst>
                <a:path extrusionOk="0" h="9313" w="15522">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8" name="Google Shape;1058;p12"/>
            <p:cNvSpPr/>
            <p:nvPr/>
          </p:nvSpPr>
          <p:spPr>
            <a:xfrm>
              <a:off x="4347115" y="4401659"/>
              <a:ext cx="40358" cy="34149"/>
            </a:xfrm>
            <a:custGeom>
              <a:rect b="b" l="l" r="r" t="t"/>
              <a:pathLst>
                <a:path extrusionOk="0" h="34149" w="40357">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9" name="Google Shape;1059;p12"/>
            <p:cNvSpPr/>
            <p:nvPr/>
          </p:nvSpPr>
          <p:spPr>
            <a:xfrm>
              <a:off x="4024251" y="4593825"/>
              <a:ext cx="12418" cy="15522"/>
            </a:xfrm>
            <a:custGeom>
              <a:rect b="b" l="l" r="r" t="t"/>
              <a:pathLst>
                <a:path extrusionOk="0" h="15522" w="12417">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0" name="Google Shape;1060;p12"/>
            <p:cNvSpPr/>
            <p:nvPr/>
          </p:nvSpPr>
          <p:spPr>
            <a:xfrm>
              <a:off x="3970854" y="4639150"/>
              <a:ext cx="21731" cy="27940"/>
            </a:xfrm>
            <a:custGeom>
              <a:rect b="b" l="l" r="r" t="t"/>
              <a:pathLst>
                <a:path extrusionOk="0" h="27940" w="21731">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1" name="Google Shape;1061;p12"/>
            <p:cNvSpPr/>
            <p:nvPr/>
          </p:nvSpPr>
          <p:spPr>
            <a:xfrm>
              <a:off x="7159753" y="4855531"/>
              <a:ext cx="43462" cy="189372"/>
            </a:xfrm>
            <a:custGeom>
              <a:rect b="b" l="l" r="r" t="t"/>
              <a:pathLst>
                <a:path extrusionOk="0" h="189371" w="43462">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2" name="Google Shape;1062;p12"/>
            <p:cNvSpPr/>
            <p:nvPr/>
          </p:nvSpPr>
          <p:spPr>
            <a:xfrm>
              <a:off x="3223922" y="4869190"/>
              <a:ext cx="34149" cy="43462"/>
            </a:xfrm>
            <a:custGeom>
              <a:rect b="b" l="l" r="r" t="t"/>
              <a:pathLst>
                <a:path extrusionOk="0" h="43462" w="34149">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3" name="Google Shape;1063;p12"/>
            <p:cNvSpPr/>
            <p:nvPr/>
          </p:nvSpPr>
          <p:spPr>
            <a:xfrm>
              <a:off x="5439263" y="4744081"/>
              <a:ext cx="18627" cy="18627"/>
            </a:xfrm>
            <a:custGeom>
              <a:rect b="b" l="l" r="r" t="t"/>
              <a:pathLst>
                <a:path extrusionOk="0" h="18626" w="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4" name="Google Shape;1064;p12"/>
            <p:cNvSpPr/>
            <p:nvPr/>
          </p:nvSpPr>
          <p:spPr>
            <a:xfrm>
              <a:off x="5039098" y="4734767"/>
              <a:ext cx="111760" cy="217312"/>
            </a:xfrm>
            <a:custGeom>
              <a:rect b="b" l="l" r="r" t="t"/>
              <a:pathLst>
                <a:path extrusionOk="0" h="217312" w="11176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5" name="Google Shape;1065;p12"/>
            <p:cNvSpPr/>
            <p:nvPr/>
          </p:nvSpPr>
          <p:spPr>
            <a:xfrm>
              <a:off x="5278762" y="4812379"/>
              <a:ext cx="24836" cy="34149"/>
            </a:xfrm>
            <a:custGeom>
              <a:rect b="b" l="l" r="r" t="t"/>
              <a:pathLst>
                <a:path extrusionOk="0" h="34149" w="24835">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6" name="Google Shape;1066;p12"/>
            <p:cNvSpPr/>
            <p:nvPr/>
          </p:nvSpPr>
          <p:spPr>
            <a:xfrm>
              <a:off x="7689063" y="4320943"/>
              <a:ext cx="49671" cy="27940"/>
            </a:xfrm>
            <a:custGeom>
              <a:rect b="b" l="l" r="r" t="t"/>
              <a:pathLst>
                <a:path extrusionOk="0" h="27940" w="49671">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7" name="Google Shape;1067;p12"/>
            <p:cNvSpPr/>
            <p:nvPr/>
          </p:nvSpPr>
          <p:spPr>
            <a:xfrm>
              <a:off x="5774854" y="4394519"/>
              <a:ext cx="15522" cy="9313"/>
            </a:xfrm>
            <a:custGeom>
              <a:rect b="b" l="l" r="r" t="t"/>
              <a:pathLst>
                <a:path extrusionOk="0" h="9313" w="15522">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8" name="Google Shape;1068;p12"/>
            <p:cNvSpPr/>
            <p:nvPr/>
          </p:nvSpPr>
          <p:spPr>
            <a:xfrm>
              <a:off x="7132744" y="4215702"/>
              <a:ext cx="55880" cy="21731"/>
            </a:xfrm>
            <a:custGeom>
              <a:rect b="b" l="l" r="r" t="t"/>
              <a:pathLst>
                <a:path extrusionOk="0" h="21731" w="5588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69" name="Google Shape;1069;p12"/>
            <p:cNvSpPr/>
            <p:nvPr/>
          </p:nvSpPr>
          <p:spPr>
            <a:xfrm>
              <a:off x="5371586" y="4771400"/>
              <a:ext cx="18627" cy="27940"/>
            </a:xfrm>
            <a:custGeom>
              <a:rect b="b" l="l" r="r" t="t"/>
              <a:pathLst>
                <a:path extrusionOk="0" h="27940" w="18626">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0" name="Google Shape;1070;p12"/>
            <p:cNvSpPr/>
            <p:nvPr/>
          </p:nvSpPr>
          <p:spPr>
            <a:xfrm>
              <a:off x="4983839" y="4840940"/>
              <a:ext cx="52776" cy="80716"/>
            </a:xfrm>
            <a:custGeom>
              <a:rect b="b" l="l" r="r" t="t"/>
              <a:pathLst>
                <a:path extrusionOk="0" h="80715" w="5277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1" name="Google Shape;1071;p12"/>
            <p:cNvSpPr/>
            <p:nvPr/>
          </p:nvSpPr>
          <p:spPr>
            <a:xfrm>
              <a:off x="4217969" y="4962635"/>
              <a:ext cx="31045" cy="18627"/>
            </a:xfrm>
            <a:custGeom>
              <a:rect b="b" l="l" r="r" t="t"/>
              <a:pathLst>
                <a:path extrusionOk="0" h="18626" w="31044">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2" name="Google Shape;1072;p12"/>
            <p:cNvSpPr/>
            <p:nvPr/>
          </p:nvSpPr>
          <p:spPr>
            <a:xfrm>
              <a:off x="4778634" y="4498518"/>
              <a:ext cx="158327" cy="117969"/>
            </a:xfrm>
            <a:custGeom>
              <a:rect b="b" l="l" r="r" t="t"/>
              <a:pathLst>
                <a:path extrusionOk="0" h="117969" w="158327">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073" name="Google Shape;1073;p12"/>
          <p:cNvGrpSpPr/>
          <p:nvPr/>
        </p:nvGrpSpPr>
        <p:grpSpPr>
          <a:xfrm>
            <a:off x="2147916" y="3221456"/>
            <a:ext cx="473122" cy="554422"/>
            <a:chOff x="907173" y="596467"/>
            <a:chExt cx="1901615" cy="2129116"/>
          </a:xfrm>
        </p:grpSpPr>
        <p:sp>
          <p:nvSpPr>
            <p:cNvPr id="1074" name="Google Shape;1074;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5" name="Google Shape;1075;p12"/>
            <p:cNvPicPr preferRelativeResize="0"/>
            <p:nvPr/>
          </p:nvPicPr>
          <p:blipFill rotWithShape="1">
            <a:blip r:embed="rId3">
              <a:alphaModFix/>
            </a:blip>
            <a:srcRect b="0" l="0" r="0" t="0"/>
            <a:stretch/>
          </p:blipFill>
          <p:spPr>
            <a:xfrm>
              <a:off x="1179942" y="596467"/>
              <a:ext cx="1628846" cy="1603296"/>
            </a:xfrm>
            <a:prstGeom prst="rect">
              <a:avLst/>
            </a:prstGeom>
            <a:noFill/>
            <a:ln>
              <a:noFill/>
            </a:ln>
          </p:spPr>
        </p:pic>
      </p:grpSp>
      <p:grpSp>
        <p:nvGrpSpPr>
          <p:cNvPr id="1076" name="Google Shape;1076;p12"/>
          <p:cNvGrpSpPr/>
          <p:nvPr/>
        </p:nvGrpSpPr>
        <p:grpSpPr>
          <a:xfrm>
            <a:off x="3890716" y="1915416"/>
            <a:ext cx="473122" cy="554422"/>
            <a:chOff x="907173" y="596467"/>
            <a:chExt cx="1901615" cy="2129116"/>
          </a:xfrm>
        </p:grpSpPr>
        <p:sp>
          <p:nvSpPr>
            <p:cNvPr id="1077" name="Google Shape;1077;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8" name="Google Shape;1078;p12"/>
            <p:cNvPicPr preferRelativeResize="0"/>
            <p:nvPr/>
          </p:nvPicPr>
          <p:blipFill rotWithShape="1">
            <a:blip r:embed="rId4">
              <a:alphaModFix/>
            </a:blip>
            <a:srcRect b="0" l="0" r="0" t="0"/>
            <a:stretch/>
          </p:blipFill>
          <p:spPr>
            <a:xfrm>
              <a:off x="1179942" y="596467"/>
              <a:ext cx="1628846" cy="1603296"/>
            </a:xfrm>
            <a:prstGeom prst="rect">
              <a:avLst/>
            </a:prstGeom>
            <a:noFill/>
            <a:ln>
              <a:noFill/>
            </a:ln>
          </p:spPr>
        </p:pic>
      </p:grpSp>
      <p:grpSp>
        <p:nvGrpSpPr>
          <p:cNvPr id="1079" name="Google Shape;1079;p12"/>
          <p:cNvGrpSpPr/>
          <p:nvPr/>
        </p:nvGrpSpPr>
        <p:grpSpPr>
          <a:xfrm>
            <a:off x="2968779" y="4100323"/>
            <a:ext cx="473122" cy="554422"/>
            <a:chOff x="907173" y="596467"/>
            <a:chExt cx="1901615" cy="2129116"/>
          </a:xfrm>
        </p:grpSpPr>
        <p:sp>
          <p:nvSpPr>
            <p:cNvPr id="1080" name="Google Shape;1080;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81" name="Google Shape;1081;p12"/>
            <p:cNvPicPr preferRelativeResize="0"/>
            <p:nvPr/>
          </p:nvPicPr>
          <p:blipFill rotWithShape="1">
            <a:blip r:embed="rId5">
              <a:alphaModFix/>
            </a:blip>
            <a:srcRect b="0" l="0" r="0" t="0"/>
            <a:stretch/>
          </p:blipFill>
          <p:spPr>
            <a:xfrm>
              <a:off x="1179942" y="596467"/>
              <a:ext cx="1628846" cy="1603296"/>
            </a:xfrm>
            <a:prstGeom prst="rect">
              <a:avLst/>
            </a:prstGeom>
            <a:noFill/>
            <a:ln>
              <a:noFill/>
            </a:ln>
          </p:spPr>
        </p:pic>
      </p:grpSp>
      <p:grpSp>
        <p:nvGrpSpPr>
          <p:cNvPr id="1082" name="Google Shape;1082;p12"/>
          <p:cNvGrpSpPr/>
          <p:nvPr/>
        </p:nvGrpSpPr>
        <p:grpSpPr>
          <a:xfrm>
            <a:off x="6346677" y="3497478"/>
            <a:ext cx="473122" cy="554422"/>
            <a:chOff x="907173" y="596467"/>
            <a:chExt cx="1901615" cy="2129116"/>
          </a:xfrm>
        </p:grpSpPr>
        <p:sp>
          <p:nvSpPr>
            <p:cNvPr id="1083" name="Google Shape;1083;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84" name="Google Shape;1084;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085" name="Google Shape;1085;p12"/>
          <p:cNvGrpSpPr/>
          <p:nvPr/>
        </p:nvGrpSpPr>
        <p:grpSpPr>
          <a:xfrm>
            <a:off x="8120542" y="2505994"/>
            <a:ext cx="473122" cy="554422"/>
            <a:chOff x="907173" y="596467"/>
            <a:chExt cx="1901615" cy="2129116"/>
          </a:xfrm>
        </p:grpSpPr>
        <p:sp>
          <p:nvSpPr>
            <p:cNvPr id="1086" name="Google Shape;1086;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87" name="Google Shape;1087;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088" name="Google Shape;1088;p12"/>
          <p:cNvGrpSpPr/>
          <p:nvPr/>
        </p:nvGrpSpPr>
        <p:grpSpPr>
          <a:xfrm>
            <a:off x="9557564" y="2969910"/>
            <a:ext cx="473122" cy="554422"/>
            <a:chOff x="907173" y="596467"/>
            <a:chExt cx="1901615" cy="2129116"/>
          </a:xfrm>
        </p:grpSpPr>
        <p:sp>
          <p:nvSpPr>
            <p:cNvPr id="1089" name="Google Shape;1089;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0" name="Google Shape;1090;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091" name="Google Shape;1091;p12"/>
          <p:cNvGrpSpPr/>
          <p:nvPr/>
        </p:nvGrpSpPr>
        <p:grpSpPr>
          <a:xfrm>
            <a:off x="8441899" y="3973591"/>
            <a:ext cx="473122" cy="554422"/>
            <a:chOff x="907173" y="596467"/>
            <a:chExt cx="1901615" cy="2129116"/>
          </a:xfrm>
        </p:grpSpPr>
        <p:sp>
          <p:nvSpPr>
            <p:cNvPr id="1092" name="Google Shape;1092;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3" name="Google Shape;1093;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094" name="Google Shape;1094;p12"/>
          <p:cNvGrpSpPr/>
          <p:nvPr/>
        </p:nvGrpSpPr>
        <p:grpSpPr>
          <a:xfrm>
            <a:off x="6245876" y="5537427"/>
            <a:ext cx="473122" cy="554422"/>
            <a:chOff x="907173" y="596467"/>
            <a:chExt cx="1901615" cy="2129116"/>
          </a:xfrm>
        </p:grpSpPr>
        <p:sp>
          <p:nvSpPr>
            <p:cNvPr id="1095" name="Google Shape;1095;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6" name="Google Shape;1096;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097" name="Google Shape;1097;p12"/>
          <p:cNvGrpSpPr/>
          <p:nvPr/>
        </p:nvGrpSpPr>
        <p:grpSpPr>
          <a:xfrm>
            <a:off x="9489707" y="5959688"/>
            <a:ext cx="473122" cy="554422"/>
            <a:chOff x="907173" y="596467"/>
            <a:chExt cx="1901615" cy="2129116"/>
          </a:xfrm>
        </p:grpSpPr>
        <p:sp>
          <p:nvSpPr>
            <p:cNvPr id="1098" name="Google Shape;1098;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99" name="Google Shape;1099;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100" name="Google Shape;1100;p12"/>
          <p:cNvGrpSpPr/>
          <p:nvPr/>
        </p:nvGrpSpPr>
        <p:grpSpPr>
          <a:xfrm>
            <a:off x="4402673" y="5259280"/>
            <a:ext cx="473122" cy="554422"/>
            <a:chOff x="907173" y="596467"/>
            <a:chExt cx="1901615" cy="2129116"/>
          </a:xfrm>
        </p:grpSpPr>
        <p:sp>
          <p:nvSpPr>
            <p:cNvPr id="1101" name="Google Shape;1101;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02" name="Google Shape;1102;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103" name="Google Shape;1103;p12"/>
          <p:cNvGrpSpPr/>
          <p:nvPr/>
        </p:nvGrpSpPr>
        <p:grpSpPr>
          <a:xfrm>
            <a:off x="4865758" y="2919112"/>
            <a:ext cx="473122" cy="554422"/>
            <a:chOff x="907173" y="596467"/>
            <a:chExt cx="1901615" cy="2129116"/>
          </a:xfrm>
        </p:grpSpPr>
        <p:sp>
          <p:nvSpPr>
            <p:cNvPr id="1104" name="Google Shape;1104;p12"/>
            <p:cNvSpPr/>
            <p:nvPr/>
          </p:nvSpPr>
          <p:spPr>
            <a:xfrm>
              <a:off x="907173" y="709049"/>
              <a:ext cx="1570838" cy="2016534"/>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3"/>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05" name="Google Shape;1105;p12"/>
            <p:cNvPicPr preferRelativeResize="0"/>
            <p:nvPr/>
          </p:nvPicPr>
          <p:blipFill rotWithShape="1">
            <a:blip r:embed="rId6">
              <a:alphaModFix/>
            </a:blip>
            <a:srcRect b="0" l="0" r="0" t="0"/>
            <a:stretch/>
          </p:blipFill>
          <p:spPr>
            <a:xfrm>
              <a:off x="1179942" y="596467"/>
              <a:ext cx="1628846" cy="1603296"/>
            </a:xfrm>
            <a:prstGeom prst="rect">
              <a:avLst/>
            </a:prstGeom>
            <a:noFill/>
            <a:ln>
              <a:noFill/>
            </a:ln>
          </p:spPr>
        </p:pic>
      </p:grpSp>
      <p:grpSp>
        <p:nvGrpSpPr>
          <p:cNvPr id="1106" name="Google Shape;1106;p12"/>
          <p:cNvGrpSpPr/>
          <p:nvPr/>
        </p:nvGrpSpPr>
        <p:grpSpPr>
          <a:xfrm>
            <a:off x="1704052" y="3009151"/>
            <a:ext cx="8783887" cy="3813369"/>
            <a:chOff x="2681334" y="4025940"/>
            <a:chExt cx="6829332" cy="2832060"/>
          </a:xfrm>
        </p:grpSpPr>
        <p:sp>
          <p:nvSpPr>
            <p:cNvPr id="1107" name="Google Shape;1107;p12"/>
            <p:cNvSpPr/>
            <p:nvPr/>
          </p:nvSpPr>
          <p:spPr>
            <a:xfrm>
              <a:off x="5533848" y="4295986"/>
              <a:ext cx="632113" cy="1064510"/>
            </a:xfrm>
            <a:custGeom>
              <a:rect b="b" l="l" r="r" t="t"/>
              <a:pathLst>
                <a:path extrusionOk="0" h="1064510" w="632113">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8" name="Google Shape;1108;p12"/>
            <p:cNvSpPr/>
            <p:nvPr/>
          </p:nvSpPr>
          <p:spPr>
            <a:xfrm>
              <a:off x="5495711" y="4025940"/>
              <a:ext cx="661765" cy="563160"/>
            </a:xfrm>
            <a:custGeom>
              <a:rect b="b" l="l" r="r" t="t"/>
              <a:pathLst>
                <a:path extrusionOk="0" h="563160" w="661765">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9" name="Google Shape;1109;p12"/>
            <p:cNvSpPr/>
            <p:nvPr/>
          </p:nvSpPr>
          <p:spPr>
            <a:xfrm>
              <a:off x="5555779" y="4467369"/>
              <a:ext cx="592712" cy="253174"/>
            </a:xfrm>
            <a:custGeom>
              <a:rect b="b" l="l" r="r" t="t"/>
              <a:pathLst>
                <a:path extrusionOk="0" h="253174" w="592712">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0" name="Google Shape;1110;p12"/>
            <p:cNvSpPr/>
            <p:nvPr/>
          </p:nvSpPr>
          <p:spPr>
            <a:xfrm>
              <a:off x="4920528" y="4979917"/>
              <a:ext cx="1929421" cy="1381560"/>
            </a:xfrm>
            <a:custGeom>
              <a:rect b="b" l="l" r="r" t="t"/>
              <a:pathLst>
                <a:path extrusionOk="0" h="1381560" w="1929421">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1" name="Google Shape;1111;p12"/>
            <p:cNvSpPr/>
            <p:nvPr/>
          </p:nvSpPr>
          <p:spPr>
            <a:xfrm>
              <a:off x="2681334" y="6355039"/>
              <a:ext cx="6829332" cy="502961"/>
            </a:xfrm>
            <a:custGeom>
              <a:rect b="b" l="l" r="r" t="t"/>
              <a:pathLst>
                <a:path extrusionOk="0" h="502961" w="6829332">
                  <a:moveTo>
                    <a:pt x="6133158" y="0"/>
                  </a:moveTo>
                  <a:cubicBezTo>
                    <a:pt x="6178084" y="0"/>
                    <a:pt x="6213213" y="11485"/>
                    <a:pt x="6248681" y="39859"/>
                  </a:cubicBezTo>
                  <a:cubicBezTo>
                    <a:pt x="6431085" y="185782"/>
                    <a:pt x="6821564" y="490464"/>
                    <a:pt x="6829333" y="502962"/>
                  </a:cubicBezTo>
                  <a:cubicBezTo>
                    <a:pt x="4553001" y="502962"/>
                    <a:pt x="2276332" y="502962"/>
                    <a:pt x="0" y="502962"/>
                  </a:cubicBezTo>
                  <a:cubicBezTo>
                    <a:pt x="175310" y="372914"/>
                    <a:pt x="603621" y="56748"/>
                    <a:pt x="641116" y="27023"/>
                  </a:cubicBezTo>
                  <a:cubicBezTo>
                    <a:pt x="666449" y="7094"/>
                    <a:pt x="693472" y="338"/>
                    <a:pt x="725562" y="338"/>
                  </a:cubicBezTo>
                  <a:cubicBezTo>
                    <a:pt x="1236292" y="1014"/>
                    <a:pt x="5461642" y="1014"/>
                    <a:pt x="6133158" y="0"/>
                  </a:cubicBezTo>
                  <a:close/>
                </a:path>
              </a:pathLst>
            </a:custGeom>
            <a:solidFill>
              <a:srgbClr val="42424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2" name="Google Shape;1112;p12"/>
            <p:cNvSpPr/>
            <p:nvPr/>
          </p:nvSpPr>
          <p:spPr>
            <a:xfrm>
              <a:off x="5002928" y="5605495"/>
              <a:ext cx="1680817" cy="952215"/>
            </a:xfrm>
            <a:custGeom>
              <a:rect b="b" l="l" r="r" t="t"/>
              <a:pathLst>
                <a:path extrusionOk="0" h="952215" w="1680817">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rgbClr val="DCDC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3" name="Google Shape;1113;p12"/>
            <p:cNvSpPr/>
            <p:nvPr/>
          </p:nvSpPr>
          <p:spPr>
            <a:xfrm>
              <a:off x="5589148" y="4913712"/>
              <a:ext cx="274455" cy="431688"/>
            </a:xfrm>
            <a:custGeom>
              <a:rect b="b" l="l" r="r" t="t"/>
              <a:pathLst>
                <a:path extrusionOk="0" h="431688" w="274455">
                  <a:moveTo>
                    <a:pt x="72460" y="0"/>
                  </a:moveTo>
                  <a:cubicBezTo>
                    <a:pt x="56922" y="119238"/>
                    <a:pt x="125155" y="203009"/>
                    <a:pt x="193387" y="286779"/>
                  </a:cubicBezTo>
                  <a:cubicBezTo>
                    <a:pt x="202170" y="297588"/>
                    <a:pt x="217708" y="307046"/>
                    <a:pt x="215005" y="321571"/>
                  </a:cubicBezTo>
                  <a:cubicBezTo>
                    <a:pt x="205547" y="374941"/>
                    <a:pt x="241353" y="402302"/>
                    <a:pt x="274455" y="431689"/>
                  </a:cubicBezTo>
                  <a:cubicBezTo>
                    <a:pt x="231219" y="412773"/>
                    <a:pt x="180214" y="402977"/>
                    <a:pt x="174809" y="340825"/>
                  </a:cubicBezTo>
                  <a:cubicBezTo>
                    <a:pt x="172782" y="317518"/>
                    <a:pt x="153866" y="306371"/>
                    <a:pt x="131910" y="302655"/>
                  </a:cubicBezTo>
                  <a:cubicBezTo>
                    <a:pt x="110292" y="298940"/>
                    <a:pt x="94078" y="306709"/>
                    <a:pt x="83269" y="326300"/>
                  </a:cubicBezTo>
                  <a:cubicBezTo>
                    <a:pt x="64016" y="360079"/>
                    <a:pt x="44086" y="393181"/>
                    <a:pt x="16726" y="425609"/>
                  </a:cubicBezTo>
                  <a:cubicBezTo>
                    <a:pt x="11659" y="372577"/>
                    <a:pt x="3552" y="319882"/>
                    <a:pt x="1863" y="266850"/>
                  </a:cubicBezTo>
                  <a:cubicBezTo>
                    <a:pt x="-164" y="211791"/>
                    <a:pt x="-1852" y="156394"/>
                    <a:pt x="4228" y="101335"/>
                  </a:cubicBezTo>
                  <a:cubicBezTo>
                    <a:pt x="4903" y="94242"/>
                    <a:pt x="2201" y="86473"/>
                    <a:pt x="850" y="79042"/>
                  </a:cubicBezTo>
                  <a:cubicBezTo>
                    <a:pt x="27535" y="54383"/>
                    <a:pt x="36655" y="15200"/>
                    <a:pt x="72460"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4" name="Google Shape;1114;p12"/>
            <p:cNvSpPr/>
            <p:nvPr/>
          </p:nvSpPr>
          <p:spPr>
            <a:xfrm>
              <a:off x="5929472" y="4913712"/>
              <a:ext cx="228194" cy="404666"/>
            </a:xfrm>
            <a:custGeom>
              <a:rect b="b" l="l" r="r" t="t"/>
              <a:pathLst>
                <a:path extrusionOk="0" h="404666" w="228194">
                  <a:moveTo>
                    <a:pt x="0" y="404666"/>
                  </a:moveTo>
                  <a:cubicBezTo>
                    <a:pt x="28374" y="375954"/>
                    <a:pt x="56410" y="347580"/>
                    <a:pt x="48303" y="301642"/>
                  </a:cubicBezTo>
                  <a:cubicBezTo>
                    <a:pt x="46277" y="290833"/>
                    <a:pt x="53370" y="281037"/>
                    <a:pt x="60464" y="272592"/>
                  </a:cubicBezTo>
                  <a:cubicBezTo>
                    <a:pt x="128021" y="193551"/>
                    <a:pt x="160110" y="104375"/>
                    <a:pt x="138492" y="0"/>
                  </a:cubicBezTo>
                  <a:cubicBezTo>
                    <a:pt x="174635" y="7769"/>
                    <a:pt x="180377" y="45263"/>
                    <a:pt x="202671" y="66544"/>
                  </a:cubicBezTo>
                  <a:cubicBezTo>
                    <a:pt x="226654" y="171257"/>
                    <a:pt x="237463" y="276646"/>
                    <a:pt x="218547" y="389466"/>
                  </a:cubicBezTo>
                  <a:cubicBezTo>
                    <a:pt x="195915" y="360416"/>
                    <a:pt x="182066" y="332718"/>
                    <a:pt x="168892" y="305020"/>
                  </a:cubicBezTo>
                  <a:cubicBezTo>
                    <a:pt x="159097" y="284077"/>
                    <a:pt x="144910" y="272930"/>
                    <a:pt x="120589" y="275632"/>
                  </a:cubicBezTo>
                  <a:cubicBezTo>
                    <a:pt x="95593" y="278672"/>
                    <a:pt x="86473" y="294548"/>
                    <a:pt x="82420" y="316842"/>
                  </a:cubicBezTo>
                  <a:cubicBezTo>
                    <a:pt x="73975" y="363794"/>
                    <a:pt x="46952" y="393519"/>
                    <a:pt x="0" y="404666"/>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5" name="Google Shape;1115;p12"/>
            <p:cNvSpPr/>
            <p:nvPr/>
          </p:nvSpPr>
          <p:spPr>
            <a:xfrm>
              <a:off x="5662960" y="4865746"/>
              <a:ext cx="404028" cy="229879"/>
            </a:xfrm>
            <a:custGeom>
              <a:rect b="b" l="l" r="r" t="t"/>
              <a:pathLst>
                <a:path extrusionOk="0" h="229879" w="404028">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rgbClr val="ED8B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6" name="Google Shape;1116;p12"/>
            <p:cNvSpPr/>
            <p:nvPr/>
          </p:nvSpPr>
          <p:spPr>
            <a:xfrm>
              <a:off x="6438514" y="5194411"/>
              <a:ext cx="189497" cy="416488"/>
            </a:xfrm>
            <a:custGeom>
              <a:rect b="b" l="l" r="r" t="t"/>
              <a:pathLst>
                <a:path extrusionOk="0" h="416488" w="189497">
                  <a:moveTo>
                    <a:pt x="189497" y="19254"/>
                  </a:moveTo>
                  <a:cubicBezTo>
                    <a:pt x="126331" y="81068"/>
                    <a:pt x="72624" y="149976"/>
                    <a:pt x="41885" y="233747"/>
                  </a:cubicBezTo>
                  <a:cubicBezTo>
                    <a:pt x="27023" y="274619"/>
                    <a:pt x="30401" y="319207"/>
                    <a:pt x="26685" y="362105"/>
                  </a:cubicBezTo>
                  <a:cubicBezTo>
                    <a:pt x="24996" y="380346"/>
                    <a:pt x="27023" y="398924"/>
                    <a:pt x="19929" y="416489"/>
                  </a:cubicBezTo>
                  <a:cubicBezTo>
                    <a:pt x="13511" y="416489"/>
                    <a:pt x="7093" y="416489"/>
                    <a:pt x="338" y="416489"/>
                  </a:cubicBezTo>
                  <a:cubicBezTo>
                    <a:pt x="338" y="414800"/>
                    <a:pt x="0" y="413111"/>
                    <a:pt x="0" y="411084"/>
                  </a:cubicBezTo>
                  <a:cubicBezTo>
                    <a:pt x="9120" y="376292"/>
                    <a:pt x="12836" y="340825"/>
                    <a:pt x="13849" y="305357"/>
                  </a:cubicBezTo>
                  <a:cubicBezTo>
                    <a:pt x="16551" y="208075"/>
                    <a:pt x="63503" y="130385"/>
                    <a:pt x="122616" y="57761"/>
                  </a:cubicBezTo>
                  <a:cubicBezTo>
                    <a:pt x="138154" y="38507"/>
                    <a:pt x="154030" y="19254"/>
                    <a:pt x="169905" y="0"/>
                  </a:cubicBezTo>
                  <a:cubicBezTo>
                    <a:pt x="176323" y="6418"/>
                    <a:pt x="182741" y="12836"/>
                    <a:pt x="189497" y="19254"/>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7" name="Google Shape;1117;p12"/>
            <p:cNvSpPr/>
            <p:nvPr/>
          </p:nvSpPr>
          <p:spPr>
            <a:xfrm>
              <a:off x="5141082" y="5194411"/>
              <a:ext cx="169567" cy="416488"/>
            </a:xfrm>
            <a:custGeom>
              <a:rect b="b" l="l" r="r" t="t"/>
              <a:pathLst>
                <a:path extrusionOk="0" h="416488" w="169567">
                  <a:moveTo>
                    <a:pt x="162474" y="416489"/>
                  </a:moveTo>
                  <a:cubicBezTo>
                    <a:pt x="157408" y="382035"/>
                    <a:pt x="150990" y="347918"/>
                    <a:pt x="147612" y="313464"/>
                  </a:cubicBezTo>
                  <a:cubicBezTo>
                    <a:pt x="136803" y="207738"/>
                    <a:pt x="92215" y="118225"/>
                    <a:pt x="19254" y="42223"/>
                  </a:cubicBezTo>
                  <a:cubicBezTo>
                    <a:pt x="12498" y="35130"/>
                    <a:pt x="6418" y="27698"/>
                    <a:pt x="0" y="20267"/>
                  </a:cubicBezTo>
                  <a:cubicBezTo>
                    <a:pt x="6418" y="13511"/>
                    <a:pt x="12836" y="6756"/>
                    <a:pt x="18916" y="0"/>
                  </a:cubicBezTo>
                  <a:cubicBezTo>
                    <a:pt x="32765" y="19254"/>
                    <a:pt x="45601" y="39521"/>
                    <a:pt x="61139" y="57423"/>
                  </a:cubicBezTo>
                  <a:cubicBezTo>
                    <a:pt x="149976" y="161461"/>
                    <a:pt x="163150" y="287793"/>
                    <a:pt x="169568" y="416489"/>
                  </a:cubicBezTo>
                  <a:cubicBezTo>
                    <a:pt x="166866" y="416489"/>
                    <a:pt x="164501" y="416489"/>
                    <a:pt x="162474" y="416489"/>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8" name="Google Shape;1118;p12"/>
            <p:cNvSpPr/>
            <p:nvPr/>
          </p:nvSpPr>
          <p:spPr>
            <a:xfrm>
              <a:off x="5707734" y="5975862"/>
              <a:ext cx="309752" cy="315736"/>
            </a:xfrm>
            <a:custGeom>
              <a:rect b="b" l="l" r="r" t="t"/>
              <a:pathLst>
                <a:path extrusionOk="0" h="315736" w="309752">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9" name="Google Shape;1119;p12"/>
            <p:cNvSpPr/>
            <p:nvPr/>
          </p:nvSpPr>
          <p:spPr>
            <a:xfrm>
              <a:off x="5877753" y="5357223"/>
              <a:ext cx="26046" cy="248271"/>
            </a:xfrm>
            <a:custGeom>
              <a:rect b="b" l="l" r="r" t="t"/>
              <a:pathLst>
                <a:path extrusionOk="0" h="248271" w="26046">
                  <a:moveTo>
                    <a:pt x="38" y="0"/>
                  </a:moveTo>
                  <a:cubicBezTo>
                    <a:pt x="2064" y="676"/>
                    <a:pt x="4429" y="1351"/>
                    <a:pt x="6456" y="2027"/>
                  </a:cubicBezTo>
                  <a:cubicBezTo>
                    <a:pt x="16589" y="34454"/>
                    <a:pt x="14900" y="68570"/>
                    <a:pt x="18278" y="102011"/>
                  </a:cubicBezTo>
                  <a:cubicBezTo>
                    <a:pt x="23007" y="150652"/>
                    <a:pt x="23682" y="199293"/>
                    <a:pt x="26047" y="248272"/>
                  </a:cubicBezTo>
                  <a:cubicBezTo>
                    <a:pt x="-1314" y="246245"/>
                    <a:pt x="1389" y="224289"/>
                    <a:pt x="1051" y="207062"/>
                  </a:cubicBezTo>
                  <a:cubicBezTo>
                    <a:pt x="-300" y="138154"/>
                    <a:pt x="38" y="69246"/>
                    <a:pt x="38" y="0"/>
                  </a:cubicBezTo>
                  <a:close/>
                </a:path>
              </a:pathLst>
            </a:custGeom>
            <a:solidFill>
              <a:srgbClr val="008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0" name="Google Shape;1120;p12"/>
            <p:cNvSpPr/>
            <p:nvPr/>
          </p:nvSpPr>
          <p:spPr>
            <a:xfrm>
              <a:off x="5875798" y="4582422"/>
              <a:ext cx="187393" cy="101131"/>
            </a:xfrm>
            <a:custGeom>
              <a:rect b="b" l="l" r="r" t="t"/>
              <a:pathLst>
                <a:path extrusionOk="0" h="101131" w="187393">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1" name="Google Shape;1121;p12"/>
            <p:cNvSpPr/>
            <p:nvPr/>
          </p:nvSpPr>
          <p:spPr>
            <a:xfrm>
              <a:off x="5627092" y="4600836"/>
              <a:ext cx="177840" cy="90521"/>
            </a:xfrm>
            <a:custGeom>
              <a:rect b="b" l="l" r="r" t="t"/>
              <a:pathLst>
                <a:path extrusionOk="0" h="90521" w="177840">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D1E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2" name="Google Shape;1122;p12"/>
            <p:cNvSpPr/>
            <p:nvPr/>
          </p:nvSpPr>
          <p:spPr>
            <a:xfrm>
              <a:off x="5898058" y="4520048"/>
              <a:ext cx="164163" cy="51249"/>
            </a:xfrm>
            <a:custGeom>
              <a:rect b="b" l="l" r="r" t="t"/>
              <a:pathLst>
                <a:path extrusionOk="0" h="51249" w="164163">
                  <a:moveTo>
                    <a:pt x="0" y="50812"/>
                  </a:moveTo>
                  <a:cubicBezTo>
                    <a:pt x="51006" y="23451"/>
                    <a:pt x="98295" y="-18096"/>
                    <a:pt x="164164" y="8589"/>
                  </a:cubicBezTo>
                  <a:cubicBezTo>
                    <a:pt x="104376" y="3860"/>
                    <a:pt x="60126" y="56554"/>
                    <a:pt x="0" y="50812"/>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3" name="Google Shape;1123;p12"/>
            <p:cNvSpPr/>
            <p:nvPr/>
          </p:nvSpPr>
          <p:spPr>
            <a:xfrm>
              <a:off x="5606212" y="4532438"/>
              <a:ext cx="167878" cy="42363"/>
            </a:xfrm>
            <a:custGeom>
              <a:rect b="b" l="l" r="r" t="t"/>
              <a:pathLst>
                <a:path extrusionOk="0" h="42363" w="167878">
                  <a:moveTo>
                    <a:pt x="0" y="15115"/>
                  </a:moveTo>
                  <a:cubicBezTo>
                    <a:pt x="36143" y="-12584"/>
                    <a:pt x="102349" y="-1099"/>
                    <a:pt x="167879" y="40449"/>
                  </a:cubicBezTo>
                  <a:cubicBezTo>
                    <a:pt x="106402" y="52947"/>
                    <a:pt x="58774" y="-423"/>
                    <a:pt x="0" y="15115"/>
                  </a:cubicBezTo>
                  <a:close/>
                </a:path>
              </a:pathLst>
            </a:custGeom>
            <a:solidFill>
              <a:srgbClr val="3E3E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24" name="Google Shape;1124;p12"/>
            <p:cNvSpPr/>
            <p:nvPr/>
          </p:nvSpPr>
          <p:spPr>
            <a:xfrm>
              <a:off x="5003941" y="6600946"/>
              <a:ext cx="1678790" cy="65530"/>
            </a:xfrm>
            <a:custGeom>
              <a:rect b="b" l="l" r="r" t="t"/>
              <a:pathLst>
                <a:path extrusionOk="0" h="65530" w="167879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rgbClr val="DCDC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25" name="Google Shape;1125;p12"/>
          <p:cNvSpPr txBox="1"/>
          <p:nvPr/>
        </p:nvSpPr>
        <p:spPr>
          <a:xfrm>
            <a:off x="1084950" y="267900"/>
            <a:ext cx="9965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005E7D"/>
                </a:solidFill>
                <a:latin typeface="Arial"/>
                <a:ea typeface="Arial"/>
                <a:cs typeface="Arial"/>
                <a:sym typeface="Arial"/>
              </a:rPr>
              <a:t>QUESTIONS ?</a:t>
            </a:r>
            <a:endParaRPr b="0" i="0" sz="6000" u="none" cap="none" strike="noStrike">
              <a:solidFill>
                <a:srgbClr val="005E7D"/>
              </a:solidFill>
              <a:latin typeface="Arial"/>
              <a:ea typeface="Arial"/>
              <a:cs typeface="Arial"/>
              <a:sym typeface="Arial"/>
            </a:endParaRPr>
          </a:p>
        </p:txBody>
      </p:sp>
      <p:sp>
        <p:nvSpPr>
          <p:cNvPr id="1126" name="Google Shape;1126;p1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d46564cb5a_3_1"/>
          <p:cNvSpPr/>
          <p:nvPr/>
        </p:nvSpPr>
        <p:spPr>
          <a:xfrm>
            <a:off x="401825" y="375050"/>
            <a:ext cx="11372100" cy="618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2" name="Google Shape;1132;gd46564cb5a_3_1"/>
          <p:cNvGrpSpPr/>
          <p:nvPr/>
        </p:nvGrpSpPr>
        <p:grpSpPr>
          <a:xfrm>
            <a:off x="7420587" y="1170032"/>
            <a:ext cx="1933316" cy="2220869"/>
            <a:chOff x="3273624" y="505223"/>
            <a:chExt cx="5528499" cy="6350784"/>
          </a:xfrm>
        </p:grpSpPr>
        <p:sp>
          <p:nvSpPr>
            <p:cNvPr id="1133" name="Google Shape;1133;gd46564cb5a_3_1"/>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4" name="Google Shape;1134;gd46564cb5a_3_1"/>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5" name="Google Shape;1135;gd46564cb5a_3_1"/>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6" name="Google Shape;1136;gd46564cb5a_3_1"/>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7" name="Google Shape;1137;gd46564cb5a_3_1"/>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8" name="Google Shape;1138;gd46564cb5a_3_1"/>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9" name="Google Shape;1139;gd46564cb5a_3_1"/>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140" name="Google Shape;1140;gd46564cb5a_3_1"/>
          <p:cNvGrpSpPr/>
          <p:nvPr/>
        </p:nvGrpSpPr>
        <p:grpSpPr>
          <a:xfrm>
            <a:off x="5001212" y="1170032"/>
            <a:ext cx="1933316" cy="2220869"/>
            <a:chOff x="3273624" y="505223"/>
            <a:chExt cx="5528499" cy="6350784"/>
          </a:xfrm>
        </p:grpSpPr>
        <p:sp>
          <p:nvSpPr>
            <p:cNvPr id="1141" name="Google Shape;1141;gd46564cb5a_3_1"/>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2" name="Google Shape;1142;gd46564cb5a_3_1"/>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3" name="Google Shape;1143;gd46564cb5a_3_1"/>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4" name="Google Shape;1144;gd46564cb5a_3_1"/>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5" name="Google Shape;1145;gd46564cb5a_3_1"/>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6" name="Google Shape;1146;gd46564cb5a_3_1"/>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7" name="Google Shape;1147;gd46564cb5a_3_1"/>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148" name="Google Shape;1148;gd46564cb5a_3_1"/>
          <p:cNvGrpSpPr/>
          <p:nvPr/>
        </p:nvGrpSpPr>
        <p:grpSpPr>
          <a:xfrm>
            <a:off x="2581837" y="1170032"/>
            <a:ext cx="1933316" cy="2220869"/>
            <a:chOff x="3273624" y="505223"/>
            <a:chExt cx="5528499" cy="6350784"/>
          </a:xfrm>
        </p:grpSpPr>
        <p:sp>
          <p:nvSpPr>
            <p:cNvPr id="1149" name="Google Shape;1149;gd46564cb5a_3_1"/>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0" name="Google Shape;1150;gd46564cb5a_3_1"/>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1" name="Google Shape;1151;gd46564cb5a_3_1"/>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2" name="Google Shape;1152;gd46564cb5a_3_1"/>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3" name="Google Shape;1153;gd46564cb5a_3_1"/>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4" name="Google Shape;1154;gd46564cb5a_3_1"/>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5" name="Google Shape;1155;gd46564cb5a_3_1"/>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56" name="Google Shape;1156;gd46564cb5a_3_1"/>
          <p:cNvSpPr txBox="1"/>
          <p:nvPr/>
        </p:nvSpPr>
        <p:spPr>
          <a:xfrm>
            <a:off x="1361100" y="3755950"/>
            <a:ext cx="9469800" cy="237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100"/>
              <a:buFont typeface="Arial"/>
              <a:buNone/>
            </a:pPr>
            <a:r>
              <a:rPr b="0" i="0" lang="en-US" sz="5100" u="none" cap="none" strike="noStrike">
                <a:solidFill>
                  <a:srgbClr val="005E7D"/>
                </a:solidFill>
                <a:latin typeface="Arial"/>
                <a:ea typeface="Arial"/>
                <a:cs typeface="Arial"/>
                <a:sym typeface="Arial"/>
              </a:rPr>
              <a:t>THANK YOU !</a:t>
            </a:r>
            <a:endParaRPr b="0" i="0" sz="5100" u="none" cap="none" strike="noStrike">
              <a:solidFill>
                <a:srgbClr val="005E7D"/>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100"/>
              <a:buFont typeface="Arial"/>
              <a:buNone/>
            </a:pPr>
            <a:r>
              <a:t/>
            </a:r>
            <a:endParaRPr b="0" i="0" sz="5100" u="none" cap="none" strike="noStrike">
              <a:solidFill>
                <a:srgbClr val="005E7D"/>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100"/>
              <a:buFont typeface="Arial"/>
              <a:buNone/>
            </a:pPr>
            <a:r>
              <a:rPr b="0" i="1" lang="en-US" sz="2000" u="none" cap="none" strike="noStrike">
                <a:solidFill>
                  <a:srgbClr val="008DBC"/>
                </a:solidFill>
                <a:latin typeface="Arial"/>
                <a:ea typeface="Arial"/>
                <a:cs typeface="Arial"/>
                <a:sym typeface="Arial"/>
              </a:rPr>
              <a:t>“And Remember </a:t>
            </a:r>
            <a:endParaRPr b="0" i="1" sz="2000" u="none" cap="none" strike="noStrike">
              <a:solidFill>
                <a:srgbClr val="008DB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100"/>
              <a:buFont typeface="Arial"/>
              <a:buNone/>
            </a:pPr>
            <a:r>
              <a:rPr b="0" i="1" lang="en-US" sz="2000" u="none" cap="none" strike="noStrike">
                <a:solidFill>
                  <a:srgbClr val="008DBC"/>
                </a:solidFill>
                <a:latin typeface="Arial"/>
                <a:ea typeface="Arial"/>
                <a:cs typeface="Arial"/>
                <a:sym typeface="Arial"/>
              </a:rPr>
              <a:t>Prevention is Better than Cure”</a:t>
            </a:r>
            <a:endParaRPr b="0" i="1" sz="2000" u="none" cap="none" strike="noStrike">
              <a:solidFill>
                <a:srgbClr val="008DBC"/>
              </a:solidFill>
              <a:latin typeface="Arial"/>
              <a:ea typeface="Arial"/>
              <a:cs typeface="Arial"/>
              <a:sym typeface="Arial"/>
            </a:endParaRPr>
          </a:p>
        </p:txBody>
      </p:sp>
      <p:sp>
        <p:nvSpPr>
          <p:cNvPr id="1157" name="Google Shape;1157;gd46564cb5a_3_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CFF"/>
        </a:solidFill>
      </p:bgPr>
    </p:bg>
    <p:spTree>
      <p:nvGrpSpPr>
        <p:cNvPr id="356" name="Shape 356"/>
        <p:cNvGrpSpPr/>
        <p:nvPr/>
      </p:nvGrpSpPr>
      <p:grpSpPr>
        <a:xfrm>
          <a:off x="0" y="0"/>
          <a:ext cx="0" cy="0"/>
          <a:chOff x="0" y="0"/>
          <a:chExt cx="0" cy="0"/>
        </a:xfrm>
      </p:grpSpPr>
      <p:grpSp>
        <p:nvGrpSpPr>
          <p:cNvPr id="357" name="Google Shape;357;gf150442450_0_216"/>
          <p:cNvGrpSpPr/>
          <p:nvPr/>
        </p:nvGrpSpPr>
        <p:grpSpPr>
          <a:xfrm>
            <a:off x="5532437" y="3001290"/>
            <a:ext cx="6659562" cy="3856712"/>
            <a:chOff x="172457" y="111"/>
            <a:chExt cx="11845539" cy="6860036"/>
          </a:xfrm>
        </p:grpSpPr>
        <p:sp>
          <p:nvSpPr>
            <p:cNvPr id="358" name="Google Shape;358;gf150442450_0_216"/>
            <p:cNvSpPr/>
            <p:nvPr/>
          </p:nvSpPr>
          <p:spPr>
            <a:xfrm>
              <a:off x="172457" y="139450"/>
              <a:ext cx="11845539" cy="6720697"/>
            </a:xfrm>
            <a:custGeom>
              <a:rect b="b" l="l" r="r" t="t"/>
              <a:pathLst>
                <a:path extrusionOk="0" h="6720697" w="11845539">
                  <a:moveTo>
                    <a:pt x="11845474" y="4808480"/>
                  </a:moveTo>
                  <a:cubicBezTo>
                    <a:pt x="11849048" y="4357969"/>
                    <a:pt x="11706046" y="3904846"/>
                    <a:pt x="11412966" y="3555624"/>
                  </a:cubicBezTo>
                  <a:cubicBezTo>
                    <a:pt x="11305286" y="3427260"/>
                    <a:pt x="11179258" y="3334766"/>
                    <a:pt x="11052612" y="3227842"/>
                  </a:cubicBezTo>
                  <a:cubicBezTo>
                    <a:pt x="10945276" y="3137203"/>
                    <a:pt x="10945482" y="2986712"/>
                    <a:pt x="10983482" y="2860891"/>
                  </a:cubicBezTo>
                  <a:cubicBezTo>
                    <a:pt x="11047802" y="2648073"/>
                    <a:pt x="11166614" y="2457657"/>
                    <a:pt x="11253267" y="2254322"/>
                  </a:cubicBezTo>
                  <a:cubicBezTo>
                    <a:pt x="11312914" y="2114344"/>
                    <a:pt x="11374897" y="1963647"/>
                    <a:pt x="11399978" y="1813018"/>
                  </a:cubicBezTo>
                  <a:cubicBezTo>
                    <a:pt x="11451380" y="1517533"/>
                    <a:pt x="11401216" y="1209611"/>
                    <a:pt x="11199805" y="976590"/>
                  </a:cubicBezTo>
                  <a:cubicBezTo>
                    <a:pt x="10946375" y="683372"/>
                    <a:pt x="10608079" y="515633"/>
                    <a:pt x="10262087" y="359370"/>
                  </a:cubicBezTo>
                  <a:cubicBezTo>
                    <a:pt x="9794190" y="148064"/>
                    <a:pt x="9254689" y="10629"/>
                    <a:pt x="8739652" y="2314"/>
                  </a:cubicBezTo>
                  <a:cubicBezTo>
                    <a:pt x="8739171" y="2314"/>
                    <a:pt x="8738690" y="2314"/>
                    <a:pt x="8738209" y="2314"/>
                  </a:cubicBezTo>
                  <a:cubicBezTo>
                    <a:pt x="8457636" y="-2015"/>
                    <a:pt x="8177337" y="-3390"/>
                    <a:pt x="7897039" y="27258"/>
                  </a:cubicBezTo>
                  <a:cubicBezTo>
                    <a:pt x="7661819" y="52959"/>
                    <a:pt x="7303321" y="54814"/>
                    <a:pt x="6377834" y="382390"/>
                  </a:cubicBezTo>
                  <a:cubicBezTo>
                    <a:pt x="6028337" y="506150"/>
                    <a:pt x="5686743" y="652518"/>
                    <a:pt x="5338208" y="777515"/>
                  </a:cubicBezTo>
                  <a:cubicBezTo>
                    <a:pt x="4407155" y="1111413"/>
                    <a:pt x="3390275" y="1044414"/>
                    <a:pt x="2418679" y="994388"/>
                  </a:cubicBezTo>
                  <a:cubicBezTo>
                    <a:pt x="2238914" y="985111"/>
                    <a:pt x="2059149" y="974460"/>
                    <a:pt x="1879522" y="962846"/>
                  </a:cubicBezTo>
                  <a:cubicBezTo>
                    <a:pt x="1698795" y="951164"/>
                    <a:pt x="1518274" y="929656"/>
                    <a:pt x="1336998" y="929793"/>
                  </a:cubicBezTo>
                  <a:cubicBezTo>
                    <a:pt x="868276" y="930205"/>
                    <a:pt x="455903" y="1217101"/>
                    <a:pt x="229753" y="1615937"/>
                  </a:cubicBezTo>
                  <a:cubicBezTo>
                    <a:pt x="-144825" y="2276517"/>
                    <a:pt x="7384" y="3230384"/>
                    <a:pt x="202541" y="3924705"/>
                  </a:cubicBezTo>
                  <a:cubicBezTo>
                    <a:pt x="271121" y="4168583"/>
                    <a:pt x="370762" y="4405865"/>
                    <a:pt x="495690" y="4626242"/>
                  </a:cubicBezTo>
                  <a:cubicBezTo>
                    <a:pt x="739224" y="5056207"/>
                    <a:pt x="1054088" y="5440199"/>
                    <a:pt x="1447770" y="5741113"/>
                  </a:cubicBezTo>
                  <a:cubicBezTo>
                    <a:pt x="2086017" y="6229076"/>
                    <a:pt x="2843971" y="6404099"/>
                    <a:pt x="3634978" y="6356066"/>
                  </a:cubicBezTo>
                  <a:cubicBezTo>
                    <a:pt x="3637245" y="6355928"/>
                    <a:pt x="3639513" y="6355653"/>
                    <a:pt x="3641780" y="6355310"/>
                  </a:cubicBezTo>
                  <a:cubicBezTo>
                    <a:pt x="4538680" y="6224747"/>
                    <a:pt x="5467809" y="6298549"/>
                    <a:pt x="6362098" y="6419286"/>
                  </a:cubicBezTo>
                  <a:cubicBezTo>
                    <a:pt x="6829170" y="6482368"/>
                    <a:pt x="7291433" y="6590529"/>
                    <a:pt x="7762147" y="6644267"/>
                  </a:cubicBezTo>
                  <a:cubicBezTo>
                    <a:pt x="8589092" y="6738615"/>
                    <a:pt x="9419336" y="6760674"/>
                    <a:pt x="10242571" y="6623445"/>
                  </a:cubicBezTo>
                  <a:cubicBezTo>
                    <a:pt x="10490916" y="6581253"/>
                    <a:pt x="10744277" y="6525179"/>
                    <a:pt x="10965685" y="6400182"/>
                  </a:cubicBezTo>
                  <a:cubicBezTo>
                    <a:pt x="11544011" y="6073705"/>
                    <a:pt x="11840458" y="5443704"/>
                    <a:pt x="11845474" y="4808480"/>
                  </a:cubicBezTo>
                  <a:close/>
                  <a:moveTo>
                    <a:pt x="8836131" y="6627774"/>
                  </a:moveTo>
                  <a:cubicBezTo>
                    <a:pt x="8829878" y="6625850"/>
                    <a:pt x="8823762" y="6623720"/>
                    <a:pt x="8817647" y="6621452"/>
                  </a:cubicBezTo>
                  <a:lnTo>
                    <a:pt x="8900039" y="6630798"/>
                  </a:lnTo>
                  <a:cubicBezTo>
                    <a:pt x="8883821" y="6636501"/>
                    <a:pt x="8862382" y="6635814"/>
                    <a:pt x="8836131" y="6627774"/>
                  </a:cubicBezTo>
                  <a:close/>
                </a:path>
              </a:pathLst>
            </a:custGeom>
            <a:solidFill>
              <a:srgbClr val="97E5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 name="Google Shape;359;gf150442450_0_216"/>
            <p:cNvSpPr/>
            <p:nvPr/>
          </p:nvSpPr>
          <p:spPr>
            <a:xfrm>
              <a:off x="1802672" y="30693"/>
              <a:ext cx="3530701" cy="5882364"/>
            </a:xfrm>
            <a:custGeom>
              <a:rect b="b" l="l" r="r" t="t"/>
              <a:pathLst>
                <a:path extrusionOk="0" h="5882364" w="3530701">
                  <a:moveTo>
                    <a:pt x="3448241" y="5499411"/>
                  </a:moveTo>
                  <a:lnTo>
                    <a:pt x="446663" y="5877357"/>
                  </a:lnTo>
                  <a:cubicBezTo>
                    <a:pt x="291706" y="5904020"/>
                    <a:pt x="224706" y="5818948"/>
                    <a:pt x="226768" y="5746794"/>
                  </a:cubicBezTo>
                  <a:lnTo>
                    <a:pt x="0" y="287331"/>
                  </a:lnTo>
                  <a:cubicBezTo>
                    <a:pt x="6734" y="225485"/>
                    <a:pt x="0" y="108666"/>
                    <a:pt x="219896" y="101794"/>
                  </a:cubicBezTo>
                  <a:lnTo>
                    <a:pt x="3164782" y="24"/>
                  </a:lnTo>
                  <a:cubicBezTo>
                    <a:pt x="3270606" y="-1282"/>
                    <a:pt x="3328192" y="51836"/>
                    <a:pt x="3331422" y="129350"/>
                  </a:cubicBezTo>
                  <a:lnTo>
                    <a:pt x="3530702" y="5417019"/>
                  </a:lnTo>
                  <a:cubicBezTo>
                    <a:pt x="3530702" y="5462304"/>
                    <a:pt x="3493595" y="5499411"/>
                    <a:pt x="3448241" y="5499411"/>
                  </a:cubicBezTo>
                  <a:close/>
                </a:path>
              </a:pathLst>
            </a:custGeom>
            <a:solidFill>
              <a:srgbClr val="2C2C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gf150442450_0_216"/>
            <p:cNvSpPr/>
            <p:nvPr/>
          </p:nvSpPr>
          <p:spPr>
            <a:xfrm>
              <a:off x="5127296" y="4543591"/>
              <a:ext cx="3355603" cy="1803622"/>
            </a:xfrm>
            <a:custGeom>
              <a:rect b="b" l="l" r="r" t="t"/>
              <a:pathLst>
                <a:path extrusionOk="0" h="1803622" w="3355603">
                  <a:moveTo>
                    <a:pt x="2838162" y="1584217"/>
                  </a:moveTo>
                  <a:cubicBezTo>
                    <a:pt x="2841116" y="1558792"/>
                    <a:pt x="2858640" y="1555219"/>
                    <a:pt x="2884271" y="1555424"/>
                  </a:cubicBezTo>
                  <a:cubicBezTo>
                    <a:pt x="3012223" y="1556318"/>
                    <a:pt x="3140106" y="1551989"/>
                    <a:pt x="3267577" y="1540101"/>
                  </a:cubicBezTo>
                  <a:cubicBezTo>
                    <a:pt x="3275411" y="1539345"/>
                    <a:pt x="3283176" y="1537421"/>
                    <a:pt x="3291009" y="1536115"/>
                  </a:cubicBezTo>
                  <a:cubicBezTo>
                    <a:pt x="3291147" y="1532129"/>
                    <a:pt x="3275411" y="1532129"/>
                    <a:pt x="3286337" y="1528075"/>
                  </a:cubicBezTo>
                  <a:cubicBezTo>
                    <a:pt x="3300699" y="1522784"/>
                    <a:pt x="3321451" y="1544155"/>
                    <a:pt x="3332652" y="1525051"/>
                  </a:cubicBezTo>
                  <a:cubicBezTo>
                    <a:pt x="3345502" y="1503131"/>
                    <a:pt x="3352168" y="1477774"/>
                    <a:pt x="3352030" y="1450974"/>
                  </a:cubicBezTo>
                  <a:cubicBezTo>
                    <a:pt x="3351961" y="1440941"/>
                    <a:pt x="3342135" y="1428297"/>
                    <a:pt x="3355604" y="1419433"/>
                  </a:cubicBezTo>
                  <a:cubicBezTo>
                    <a:pt x="3345434" y="1365146"/>
                    <a:pt x="3355535" y="1309691"/>
                    <a:pt x="3342478" y="1254786"/>
                  </a:cubicBezTo>
                  <a:cubicBezTo>
                    <a:pt x="3325643" y="1184213"/>
                    <a:pt x="3302898" y="1115702"/>
                    <a:pt x="3282419" y="1046366"/>
                  </a:cubicBezTo>
                  <a:cubicBezTo>
                    <a:pt x="3277953" y="1037295"/>
                    <a:pt x="3271838" y="1028568"/>
                    <a:pt x="3269364" y="1018947"/>
                  </a:cubicBezTo>
                  <a:cubicBezTo>
                    <a:pt x="3262354" y="992148"/>
                    <a:pt x="3247649" y="981497"/>
                    <a:pt x="3218444" y="982252"/>
                  </a:cubicBezTo>
                  <a:cubicBezTo>
                    <a:pt x="3175220" y="983352"/>
                    <a:pt x="3131791" y="978748"/>
                    <a:pt x="3088430" y="976480"/>
                  </a:cubicBezTo>
                  <a:cubicBezTo>
                    <a:pt x="3009199" y="972288"/>
                    <a:pt x="2929968" y="967959"/>
                    <a:pt x="2850737" y="963699"/>
                  </a:cubicBezTo>
                  <a:cubicBezTo>
                    <a:pt x="2902619" y="948375"/>
                    <a:pt x="2954294" y="935044"/>
                    <a:pt x="3004183" y="916009"/>
                  </a:cubicBezTo>
                  <a:cubicBezTo>
                    <a:pt x="3120933" y="871549"/>
                    <a:pt x="3229920" y="816231"/>
                    <a:pt x="3296301" y="702710"/>
                  </a:cubicBezTo>
                  <a:cubicBezTo>
                    <a:pt x="3233081" y="710406"/>
                    <a:pt x="3170617" y="724012"/>
                    <a:pt x="3105954" y="720027"/>
                  </a:cubicBezTo>
                  <a:cubicBezTo>
                    <a:pt x="2967625" y="711437"/>
                    <a:pt x="2844690" y="659143"/>
                    <a:pt x="2727183" y="590769"/>
                  </a:cubicBezTo>
                  <a:cubicBezTo>
                    <a:pt x="2583907" y="507346"/>
                    <a:pt x="2451695" y="407019"/>
                    <a:pt x="2312474" y="317343"/>
                  </a:cubicBezTo>
                  <a:cubicBezTo>
                    <a:pt x="2163425" y="221276"/>
                    <a:pt x="2009361" y="135173"/>
                    <a:pt x="1839491" y="80748"/>
                  </a:cubicBezTo>
                  <a:cubicBezTo>
                    <a:pt x="1613685" y="3716"/>
                    <a:pt x="1382314" y="-16556"/>
                    <a:pt x="1146063" y="12924"/>
                  </a:cubicBezTo>
                  <a:cubicBezTo>
                    <a:pt x="991999" y="33059"/>
                    <a:pt x="435319" y="229728"/>
                    <a:pt x="340077" y="315212"/>
                  </a:cubicBezTo>
                  <a:cubicBezTo>
                    <a:pt x="233221" y="411073"/>
                    <a:pt x="108224" y="517241"/>
                    <a:pt x="51601" y="627327"/>
                  </a:cubicBezTo>
                  <a:cubicBezTo>
                    <a:pt x="-200867" y="1118313"/>
                    <a:pt x="537295" y="1331749"/>
                    <a:pt x="878272" y="1437849"/>
                  </a:cubicBezTo>
                  <a:cubicBezTo>
                    <a:pt x="1205504" y="1539620"/>
                    <a:pt x="1545311" y="1615965"/>
                    <a:pt x="1878729" y="1678910"/>
                  </a:cubicBezTo>
                  <a:cubicBezTo>
                    <a:pt x="2137931" y="1727905"/>
                    <a:pt x="2398302" y="1769411"/>
                    <a:pt x="2660390" y="1799440"/>
                  </a:cubicBezTo>
                  <a:cubicBezTo>
                    <a:pt x="2739277" y="1808511"/>
                    <a:pt x="2772056" y="1809267"/>
                    <a:pt x="2805177" y="1733059"/>
                  </a:cubicBezTo>
                  <a:cubicBezTo>
                    <a:pt x="2816653" y="1706672"/>
                    <a:pt x="2848126" y="1629433"/>
                    <a:pt x="2838093" y="1585385"/>
                  </a:cubicBezTo>
                  <a:cubicBezTo>
                    <a:pt x="2838162" y="1584973"/>
                    <a:pt x="2838162" y="1584629"/>
                    <a:pt x="2838162" y="1584217"/>
                  </a:cubicBezTo>
                  <a:cubicBezTo>
                    <a:pt x="2838162" y="1584492"/>
                    <a:pt x="2838093" y="1584767"/>
                    <a:pt x="2838024" y="1585042"/>
                  </a:cubicBezTo>
                  <a:moveTo>
                    <a:pt x="1668522" y="1503131"/>
                  </a:moveTo>
                  <a:cubicBezTo>
                    <a:pt x="1670790" y="1503405"/>
                    <a:pt x="1673126" y="1503680"/>
                    <a:pt x="1675394" y="1503886"/>
                  </a:cubicBezTo>
                  <a:cubicBezTo>
                    <a:pt x="1673126" y="1503612"/>
                    <a:pt x="1670790" y="1503405"/>
                    <a:pt x="1668522" y="1503131"/>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 name="Google Shape;361;gf150442450_0_216"/>
            <p:cNvSpPr/>
            <p:nvPr/>
          </p:nvSpPr>
          <p:spPr>
            <a:xfrm>
              <a:off x="1993236" y="381283"/>
              <a:ext cx="3261866" cy="5044631"/>
            </a:xfrm>
            <a:custGeom>
              <a:rect b="b" l="l" r="r" t="t"/>
              <a:pathLst>
                <a:path extrusionOk="0" h="5044631" w="3261866">
                  <a:moveTo>
                    <a:pt x="3261731" y="4644435"/>
                  </a:moveTo>
                  <a:cubicBezTo>
                    <a:pt x="3262968" y="4668486"/>
                    <a:pt x="3255959" y="4675702"/>
                    <a:pt x="3233763" y="4678794"/>
                  </a:cubicBezTo>
                  <a:cubicBezTo>
                    <a:pt x="2951884" y="4717826"/>
                    <a:pt x="400405" y="5019152"/>
                    <a:pt x="246616" y="5041416"/>
                  </a:cubicBezTo>
                  <a:cubicBezTo>
                    <a:pt x="201881" y="5047876"/>
                    <a:pt x="202293" y="5048563"/>
                    <a:pt x="200506" y="5004584"/>
                  </a:cubicBezTo>
                  <a:cubicBezTo>
                    <a:pt x="178448" y="4479032"/>
                    <a:pt x="15450" y="514243"/>
                    <a:pt x="126" y="161172"/>
                  </a:cubicBezTo>
                  <a:cubicBezTo>
                    <a:pt x="-1111" y="133411"/>
                    <a:pt x="6517" y="127226"/>
                    <a:pt x="32836" y="126195"/>
                  </a:cubicBezTo>
                  <a:cubicBezTo>
                    <a:pt x="367833" y="113139"/>
                    <a:pt x="2803729" y="11437"/>
                    <a:pt x="3060870" y="99"/>
                  </a:cubicBezTo>
                  <a:cubicBezTo>
                    <a:pt x="3080248" y="-726"/>
                    <a:pt x="3086089" y="3328"/>
                    <a:pt x="3086845" y="23325"/>
                  </a:cubicBezTo>
                  <a:cubicBezTo>
                    <a:pt x="3097702" y="304448"/>
                    <a:pt x="3254722" y="4509681"/>
                    <a:pt x="3261731" y="4644435"/>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2" name="Google Shape;362;gf150442450_0_216"/>
            <p:cNvSpPr/>
            <p:nvPr/>
          </p:nvSpPr>
          <p:spPr>
            <a:xfrm>
              <a:off x="3298540" y="1717062"/>
              <a:ext cx="2274214" cy="1949573"/>
            </a:xfrm>
            <a:custGeom>
              <a:rect b="b" l="l" r="r" t="t"/>
              <a:pathLst>
                <a:path extrusionOk="0" h="1949573" w="2274214">
                  <a:moveTo>
                    <a:pt x="12960" y="503679"/>
                  </a:moveTo>
                  <a:cubicBezTo>
                    <a:pt x="-52321" y="215684"/>
                    <a:pt x="145654" y="211767"/>
                    <a:pt x="236429" y="196787"/>
                  </a:cubicBezTo>
                  <a:lnTo>
                    <a:pt x="1820572" y="6646"/>
                  </a:lnTo>
                  <a:cubicBezTo>
                    <a:pt x="1937048" y="-21460"/>
                    <a:pt x="2009202" y="40386"/>
                    <a:pt x="2034765" y="176927"/>
                  </a:cubicBezTo>
                  <a:lnTo>
                    <a:pt x="2267304" y="1389790"/>
                  </a:lnTo>
                  <a:cubicBezTo>
                    <a:pt x="2272458" y="1415078"/>
                    <a:pt x="2318430" y="1571136"/>
                    <a:pt x="2081080" y="1626522"/>
                  </a:cubicBezTo>
                  <a:cubicBezTo>
                    <a:pt x="1801812" y="1691666"/>
                    <a:pt x="1166039" y="1833980"/>
                    <a:pt x="642687" y="1933689"/>
                  </a:cubicBezTo>
                  <a:cubicBezTo>
                    <a:pt x="354829" y="1988594"/>
                    <a:pt x="298138" y="1895825"/>
                    <a:pt x="269413" y="1737707"/>
                  </a:cubicBezTo>
                  <a:cubicBezTo>
                    <a:pt x="189908" y="1370137"/>
                    <a:pt x="12960" y="503679"/>
                    <a:pt x="12960" y="50367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 name="Google Shape;363;gf150442450_0_216"/>
            <p:cNvSpPr/>
            <p:nvPr/>
          </p:nvSpPr>
          <p:spPr>
            <a:xfrm>
              <a:off x="6973937" y="111"/>
              <a:ext cx="2170622" cy="2457658"/>
            </a:xfrm>
            <a:custGeom>
              <a:rect b="b" l="l" r="r" t="t"/>
              <a:pathLst>
                <a:path extrusionOk="0" h="2457658" w="2170622">
                  <a:moveTo>
                    <a:pt x="172202" y="717711"/>
                  </a:moveTo>
                  <a:cubicBezTo>
                    <a:pt x="166567" y="717024"/>
                    <a:pt x="160933" y="715993"/>
                    <a:pt x="155298" y="715650"/>
                  </a:cubicBezTo>
                  <a:cubicBezTo>
                    <a:pt x="94689" y="712008"/>
                    <a:pt x="52771" y="685964"/>
                    <a:pt x="35798" y="623706"/>
                  </a:cubicBezTo>
                  <a:cubicBezTo>
                    <a:pt x="25353" y="585361"/>
                    <a:pt x="12640" y="547704"/>
                    <a:pt x="5563" y="508535"/>
                  </a:cubicBezTo>
                  <a:cubicBezTo>
                    <a:pt x="-3852" y="441124"/>
                    <a:pt x="-2203" y="374261"/>
                    <a:pt x="17382" y="308774"/>
                  </a:cubicBezTo>
                  <a:cubicBezTo>
                    <a:pt x="61292" y="162131"/>
                    <a:pt x="164300" y="77883"/>
                    <a:pt x="307301" y="36172"/>
                  </a:cubicBezTo>
                  <a:cubicBezTo>
                    <a:pt x="549118" y="-34401"/>
                    <a:pt x="775954" y="-1760"/>
                    <a:pt x="987878" y="134575"/>
                  </a:cubicBezTo>
                  <a:cubicBezTo>
                    <a:pt x="1015572" y="152373"/>
                    <a:pt x="1044020" y="169002"/>
                    <a:pt x="1072126" y="186182"/>
                  </a:cubicBezTo>
                  <a:cubicBezTo>
                    <a:pt x="1172316" y="266375"/>
                    <a:pt x="1196916" y="378866"/>
                    <a:pt x="1201865" y="497953"/>
                  </a:cubicBezTo>
                  <a:cubicBezTo>
                    <a:pt x="1211141" y="721834"/>
                    <a:pt x="1138026" y="1055938"/>
                    <a:pt x="1383966" y="1177431"/>
                  </a:cubicBezTo>
                  <a:cubicBezTo>
                    <a:pt x="1558714" y="1263809"/>
                    <a:pt x="1773662" y="1272192"/>
                    <a:pt x="1936179" y="1381247"/>
                  </a:cubicBezTo>
                  <a:cubicBezTo>
                    <a:pt x="2082822" y="1479650"/>
                    <a:pt x="2159442" y="1640999"/>
                    <a:pt x="2169474" y="1814510"/>
                  </a:cubicBezTo>
                  <a:cubicBezTo>
                    <a:pt x="2181294" y="2018120"/>
                    <a:pt x="2102063" y="2322195"/>
                    <a:pt x="1923672" y="2445955"/>
                  </a:cubicBezTo>
                  <a:cubicBezTo>
                    <a:pt x="1913708" y="2452895"/>
                    <a:pt x="1902988" y="2462310"/>
                    <a:pt x="1889588" y="2455026"/>
                  </a:cubicBezTo>
                  <a:cubicBezTo>
                    <a:pt x="1876945" y="2448154"/>
                    <a:pt x="1881068" y="2434823"/>
                    <a:pt x="1881136" y="2423965"/>
                  </a:cubicBezTo>
                  <a:cubicBezTo>
                    <a:pt x="1881755" y="2268458"/>
                    <a:pt x="1826231" y="2134459"/>
                    <a:pt x="1725629" y="2017708"/>
                  </a:cubicBezTo>
                  <a:cubicBezTo>
                    <a:pt x="1721986" y="2013447"/>
                    <a:pt x="1717588" y="2009805"/>
                    <a:pt x="1713534" y="2005888"/>
                  </a:cubicBezTo>
                  <a:cubicBezTo>
                    <a:pt x="1616025" y="1893398"/>
                    <a:pt x="1477833" y="1833545"/>
                    <a:pt x="1348439" y="1764828"/>
                  </a:cubicBezTo>
                  <a:cubicBezTo>
                    <a:pt x="1124351" y="1645809"/>
                    <a:pt x="897790" y="1433609"/>
                    <a:pt x="868241" y="1167055"/>
                  </a:cubicBezTo>
                  <a:cubicBezTo>
                    <a:pt x="857727" y="1071881"/>
                    <a:pt x="870990" y="977944"/>
                    <a:pt x="882809" y="883939"/>
                  </a:cubicBezTo>
                  <a:cubicBezTo>
                    <a:pt x="892155" y="809380"/>
                    <a:pt x="883909" y="738120"/>
                    <a:pt x="843572" y="672839"/>
                  </a:cubicBezTo>
                  <a:cubicBezTo>
                    <a:pt x="820208" y="635044"/>
                    <a:pt x="808113" y="630921"/>
                    <a:pt x="764616" y="640885"/>
                  </a:cubicBezTo>
                  <a:cubicBezTo>
                    <a:pt x="569664" y="685345"/>
                    <a:pt x="373888" y="724652"/>
                    <a:pt x="172202" y="7177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4" name="Google Shape;364;gf150442450_0_216"/>
            <p:cNvSpPr/>
            <p:nvPr/>
          </p:nvSpPr>
          <p:spPr>
            <a:xfrm>
              <a:off x="6257829" y="1450227"/>
              <a:ext cx="2481297" cy="3814175"/>
            </a:xfrm>
            <a:custGeom>
              <a:rect b="b" l="l" r="r" t="t"/>
              <a:pathLst>
                <a:path extrusionOk="0" h="3814175" w="2481297">
                  <a:moveTo>
                    <a:pt x="1767481" y="88356"/>
                  </a:moveTo>
                  <a:cubicBezTo>
                    <a:pt x="1842589" y="163602"/>
                    <a:pt x="1919965" y="236030"/>
                    <a:pt x="2011772" y="291347"/>
                  </a:cubicBezTo>
                  <a:cubicBezTo>
                    <a:pt x="2064684" y="323232"/>
                    <a:pt x="2119727" y="349963"/>
                    <a:pt x="2177312" y="372434"/>
                  </a:cubicBezTo>
                  <a:cubicBezTo>
                    <a:pt x="2277159" y="411397"/>
                    <a:pt x="2354672" y="476816"/>
                    <a:pt x="2427925" y="553092"/>
                  </a:cubicBezTo>
                  <a:cubicBezTo>
                    <a:pt x="2470667" y="680082"/>
                    <a:pt x="2473691" y="812363"/>
                    <a:pt x="2480631" y="927465"/>
                  </a:cubicBezTo>
                  <a:cubicBezTo>
                    <a:pt x="2484548" y="992471"/>
                    <a:pt x="2470461" y="1066411"/>
                    <a:pt x="2457748" y="1130456"/>
                  </a:cubicBezTo>
                  <a:cubicBezTo>
                    <a:pt x="2445173" y="1193745"/>
                    <a:pt x="2375975" y="1333997"/>
                    <a:pt x="2367728" y="1350214"/>
                  </a:cubicBezTo>
                  <a:cubicBezTo>
                    <a:pt x="2223628" y="1633330"/>
                    <a:pt x="2069082" y="1893082"/>
                    <a:pt x="2005106" y="2207121"/>
                  </a:cubicBezTo>
                  <a:cubicBezTo>
                    <a:pt x="1966693" y="2395544"/>
                    <a:pt x="2034930" y="2594412"/>
                    <a:pt x="2136769" y="2751844"/>
                  </a:cubicBezTo>
                  <a:cubicBezTo>
                    <a:pt x="2250565" y="2927692"/>
                    <a:pt x="2346288" y="3069868"/>
                    <a:pt x="2345601" y="3290039"/>
                  </a:cubicBezTo>
                  <a:cubicBezTo>
                    <a:pt x="2345257" y="3395451"/>
                    <a:pt x="2326360" y="3499971"/>
                    <a:pt x="2297086" y="3600985"/>
                  </a:cubicBezTo>
                  <a:cubicBezTo>
                    <a:pt x="2276266" y="3672795"/>
                    <a:pt x="2259429" y="3784736"/>
                    <a:pt x="2165905" y="3796143"/>
                  </a:cubicBezTo>
                  <a:cubicBezTo>
                    <a:pt x="2102685" y="3803839"/>
                    <a:pt x="2040220" y="3817445"/>
                    <a:pt x="1975558" y="3813459"/>
                  </a:cubicBezTo>
                  <a:cubicBezTo>
                    <a:pt x="1837230" y="3804870"/>
                    <a:pt x="1714294" y="3752576"/>
                    <a:pt x="1596788" y="3684202"/>
                  </a:cubicBezTo>
                  <a:cubicBezTo>
                    <a:pt x="1453511" y="3600779"/>
                    <a:pt x="1321299" y="3500452"/>
                    <a:pt x="1182077" y="3410775"/>
                  </a:cubicBezTo>
                  <a:cubicBezTo>
                    <a:pt x="1033029" y="3314708"/>
                    <a:pt x="878965" y="3228605"/>
                    <a:pt x="709095" y="3174181"/>
                  </a:cubicBezTo>
                  <a:cubicBezTo>
                    <a:pt x="483290" y="3097149"/>
                    <a:pt x="236251" y="3079351"/>
                    <a:pt x="0" y="3108762"/>
                  </a:cubicBezTo>
                  <a:cubicBezTo>
                    <a:pt x="23914" y="3054338"/>
                    <a:pt x="62533" y="3028913"/>
                    <a:pt x="86447" y="3004655"/>
                  </a:cubicBezTo>
                  <a:cubicBezTo>
                    <a:pt x="121080" y="2969472"/>
                    <a:pt x="136679" y="2939442"/>
                    <a:pt x="156401" y="2895120"/>
                  </a:cubicBezTo>
                  <a:cubicBezTo>
                    <a:pt x="324140" y="2518754"/>
                    <a:pt x="487138" y="2085491"/>
                    <a:pt x="503630" y="1670987"/>
                  </a:cubicBezTo>
                  <a:cubicBezTo>
                    <a:pt x="504386" y="1651609"/>
                    <a:pt x="503630" y="1632231"/>
                    <a:pt x="503630" y="1612784"/>
                  </a:cubicBezTo>
                  <a:cubicBezTo>
                    <a:pt x="498133" y="1405051"/>
                    <a:pt x="513594" y="1343205"/>
                    <a:pt x="503836" y="1158287"/>
                  </a:cubicBezTo>
                  <a:cubicBezTo>
                    <a:pt x="487963" y="1038924"/>
                    <a:pt x="534897" y="926365"/>
                    <a:pt x="589664" y="822602"/>
                  </a:cubicBezTo>
                  <a:cubicBezTo>
                    <a:pt x="690129" y="632254"/>
                    <a:pt x="812240" y="453452"/>
                    <a:pt x="952973" y="290591"/>
                  </a:cubicBezTo>
                  <a:cubicBezTo>
                    <a:pt x="1035503" y="225791"/>
                    <a:pt x="1108138" y="152401"/>
                    <a:pt x="1200425" y="100038"/>
                  </a:cubicBezTo>
                  <a:cubicBezTo>
                    <a:pt x="1224682" y="86294"/>
                    <a:pt x="1496803" y="-27708"/>
                    <a:pt x="1504775" y="6307"/>
                  </a:cubicBezTo>
                  <a:cubicBezTo>
                    <a:pt x="1511715" y="35993"/>
                    <a:pt x="1517968" y="65817"/>
                    <a:pt x="1526077" y="95228"/>
                  </a:cubicBezTo>
                  <a:cubicBezTo>
                    <a:pt x="1530131" y="109865"/>
                    <a:pt x="1540507" y="121890"/>
                    <a:pt x="1554320" y="128350"/>
                  </a:cubicBezTo>
                  <a:cubicBezTo>
                    <a:pt x="1608675" y="153912"/>
                    <a:pt x="1664817" y="167793"/>
                    <a:pt x="1725289" y="150545"/>
                  </a:cubicBezTo>
                  <a:cubicBezTo>
                    <a:pt x="1757861" y="141200"/>
                    <a:pt x="1773804" y="122852"/>
                    <a:pt x="1767481" y="88356"/>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5" name="Google Shape;365;gf150442450_0_216"/>
            <p:cNvSpPr/>
            <p:nvPr/>
          </p:nvSpPr>
          <p:spPr>
            <a:xfrm>
              <a:off x="5682385" y="4624339"/>
              <a:ext cx="2800721" cy="1510340"/>
            </a:xfrm>
            <a:custGeom>
              <a:rect b="b" l="l" r="r" t="t"/>
              <a:pathLst>
                <a:path extrusionOk="0" h="1510340" w="2800721">
                  <a:moveTo>
                    <a:pt x="1284608" y="0"/>
                  </a:moveTo>
                  <a:cubicBezTo>
                    <a:pt x="1454546" y="54424"/>
                    <a:pt x="1608542" y="140527"/>
                    <a:pt x="1757590" y="236594"/>
                  </a:cubicBezTo>
                  <a:cubicBezTo>
                    <a:pt x="1896812" y="326270"/>
                    <a:pt x="2028955" y="426666"/>
                    <a:pt x="2172301" y="510021"/>
                  </a:cubicBezTo>
                  <a:cubicBezTo>
                    <a:pt x="2289807" y="578395"/>
                    <a:pt x="2412743" y="630688"/>
                    <a:pt x="2551071" y="639278"/>
                  </a:cubicBezTo>
                  <a:cubicBezTo>
                    <a:pt x="2615733" y="643264"/>
                    <a:pt x="2678129" y="629658"/>
                    <a:pt x="2741418" y="621962"/>
                  </a:cubicBezTo>
                  <a:cubicBezTo>
                    <a:pt x="2675037" y="735483"/>
                    <a:pt x="2566051" y="790800"/>
                    <a:pt x="2449300" y="835260"/>
                  </a:cubicBezTo>
                  <a:cubicBezTo>
                    <a:pt x="2399411" y="854295"/>
                    <a:pt x="2347735" y="867626"/>
                    <a:pt x="2295854" y="882950"/>
                  </a:cubicBezTo>
                  <a:cubicBezTo>
                    <a:pt x="2375085" y="887211"/>
                    <a:pt x="2454316" y="891540"/>
                    <a:pt x="2533548" y="895732"/>
                  </a:cubicBezTo>
                  <a:cubicBezTo>
                    <a:pt x="2576909" y="898068"/>
                    <a:pt x="2620269" y="902603"/>
                    <a:pt x="2663561" y="901504"/>
                  </a:cubicBezTo>
                  <a:cubicBezTo>
                    <a:pt x="2692766" y="900748"/>
                    <a:pt x="2707403" y="911399"/>
                    <a:pt x="2714480" y="938199"/>
                  </a:cubicBezTo>
                  <a:cubicBezTo>
                    <a:pt x="2717023" y="947820"/>
                    <a:pt x="2723070" y="956478"/>
                    <a:pt x="2727537" y="965617"/>
                  </a:cubicBezTo>
                  <a:cubicBezTo>
                    <a:pt x="2748015" y="1034953"/>
                    <a:pt x="2770760" y="1103465"/>
                    <a:pt x="2787596" y="1174037"/>
                  </a:cubicBezTo>
                  <a:cubicBezTo>
                    <a:pt x="2800652" y="1228942"/>
                    <a:pt x="2790551" y="1284329"/>
                    <a:pt x="2800721" y="1338684"/>
                  </a:cubicBezTo>
                  <a:cubicBezTo>
                    <a:pt x="2787184" y="1347549"/>
                    <a:pt x="2797079" y="1360124"/>
                    <a:pt x="2797148" y="1370225"/>
                  </a:cubicBezTo>
                  <a:cubicBezTo>
                    <a:pt x="2797354" y="1397094"/>
                    <a:pt x="2790620" y="1422382"/>
                    <a:pt x="2777770" y="1444303"/>
                  </a:cubicBezTo>
                  <a:cubicBezTo>
                    <a:pt x="2766569" y="1463406"/>
                    <a:pt x="2745747" y="1442035"/>
                    <a:pt x="2731454" y="1447327"/>
                  </a:cubicBezTo>
                  <a:cubicBezTo>
                    <a:pt x="2720528" y="1451381"/>
                    <a:pt x="2736195" y="1451312"/>
                    <a:pt x="2736127" y="1455366"/>
                  </a:cubicBezTo>
                  <a:cubicBezTo>
                    <a:pt x="2728293" y="1456741"/>
                    <a:pt x="2720596" y="1458665"/>
                    <a:pt x="2712694" y="1459352"/>
                  </a:cubicBezTo>
                  <a:cubicBezTo>
                    <a:pt x="2585223" y="1471240"/>
                    <a:pt x="2457340" y="1475569"/>
                    <a:pt x="2329388" y="1474676"/>
                  </a:cubicBezTo>
                  <a:cubicBezTo>
                    <a:pt x="2301558" y="1474470"/>
                    <a:pt x="2283279" y="1478662"/>
                    <a:pt x="2282798" y="1510340"/>
                  </a:cubicBezTo>
                  <a:cubicBezTo>
                    <a:pt x="2286303" y="1480173"/>
                    <a:pt x="2272490" y="1473302"/>
                    <a:pt x="2243285" y="1473027"/>
                  </a:cubicBezTo>
                  <a:cubicBezTo>
                    <a:pt x="2075339" y="1471309"/>
                    <a:pt x="1907394" y="1476875"/>
                    <a:pt x="1739381" y="1467804"/>
                  </a:cubicBezTo>
                  <a:cubicBezTo>
                    <a:pt x="1596035" y="1460039"/>
                    <a:pt x="1452897" y="1450556"/>
                    <a:pt x="1309690" y="1440455"/>
                  </a:cubicBezTo>
                  <a:cubicBezTo>
                    <a:pt x="1190396" y="1432003"/>
                    <a:pt x="1071584" y="1418672"/>
                    <a:pt x="953459" y="1402386"/>
                  </a:cubicBezTo>
                  <a:cubicBezTo>
                    <a:pt x="813963" y="1383144"/>
                    <a:pt x="674879" y="1358200"/>
                    <a:pt x="538543" y="1321299"/>
                  </a:cubicBezTo>
                  <a:cubicBezTo>
                    <a:pt x="391831" y="1281580"/>
                    <a:pt x="245738" y="1239388"/>
                    <a:pt x="121634" y="1145863"/>
                  </a:cubicBezTo>
                  <a:cubicBezTo>
                    <a:pt x="63912" y="1102365"/>
                    <a:pt x="12717" y="1051995"/>
                    <a:pt x="3166" y="976750"/>
                  </a:cubicBezTo>
                  <a:cubicBezTo>
                    <a:pt x="-3225" y="926242"/>
                    <a:pt x="1104" y="874635"/>
                    <a:pt x="6945" y="823235"/>
                  </a:cubicBezTo>
                  <a:cubicBezTo>
                    <a:pt x="26392" y="652060"/>
                    <a:pt x="99576" y="507066"/>
                    <a:pt x="220519" y="387566"/>
                  </a:cubicBezTo>
                  <a:cubicBezTo>
                    <a:pt x="313493" y="295760"/>
                    <a:pt x="423235" y="226492"/>
                    <a:pt x="544247" y="175161"/>
                  </a:cubicBezTo>
                  <a:cubicBezTo>
                    <a:pt x="707588" y="105825"/>
                    <a:pt x="877320" y="60471"/>
                    <a:pt x="1051931" y="31060"/>
                  </a:cubicBezTo>
                  <a:cubicBezTo>
                    <a:pt x="1129101" y="17935"/>
                    <a:pt x="1206545" y="6872"/>
                    <a:pt x="128460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6" name="Google Shape;366;gf150442450_0_216"/>
            <p:cNvSpPr/>
            <p:nvPr/>
          </p:nvSpPr>
          <p:spPr>
            <a:xfrm>
              <a:off x="8409784" y="5478840"/>
              <a:ext cx="1181533" cy="695008"/>
            </a:xfrm>
            <a:custGeom>
              <a:rect b="b" l="l" r="r" t="t"/>
              <a:pathLst>
                <a:path extrusionOk="0" h="695008" w="1181533">
                  <a:moveTo>
                    <a:pt x="73184" y="484252"/>
                  </a:moveTo>
                  <a:cubicBezTo>
                    <a:pt x="63014" y="429896"/>
                    <a:pt x="73115" y="374510"/>
                    <a:pt x="60059" y="319605"/>
                  </a:cubicBezTo>
                  <a:cubicBezTo>
                    <a:pt x="43224" y="249032"/>
                    <a:pt x="20478" y="180521"/>
                    <a:pt x="0" y="111185"/>
                  </a:cubicBezTo>
                  <a:cubicBezTo>
                    <a:pt x="91532" y="101702"/>
                    <a:pt x="183614" y="95998"/>
                    <a:pt x="274389" y="81568"/>
                  </a:cubicBezTo>
                  <a:cubicBezTo>
                    <a:pt x="358155" y="68236"/>
                    <a:pt x="440616" y="45972"/>
                    <a:pt x="514076" y="0"/>
                  </a:cubicBezTo>
                  <a:cubicBezTo>
                    <a:pt x="577364" y="12438"/>
                    <a:pt x="630689" y="42811"/>
                    <a:pt x="678997" y="85416"/>
                  </a:cubicBezTo>
                  <a:cubicBezTo>
                    <a:pt x="797397" y="189935"/>
                    <a:pt x="912362" y="297890"/>
                    <a:pt x="1019424" y="413954"/>
                  </a:cubicBezTo>
                  <a:cubicBezTo>
                    <a:pt x="1075222" y="474425"/>
                    <a:pt x="1131090" y="535034"/>
                    <a:pt x="1170327" y="608493"/>
                  </a:cubicBezTo>
                  <a:cubicBezTo>
                    <a:pt x="1187506" y="640584"/>
                    <a:pt x="1186132" y="669652"/>
                    <a:pt x="1157820" y="695008"/>
                  </a:cubicBezTo>
                  <a:cubicBezTo>
                    <a:pt x="1084637" y="644707"/>
                    <a:pt x="1008017" y="601278"/>
                    <a:pt x="922463" y="574890"/>
                  </a:cubicBezTo>
                  <a:cubicBezTo>
                    <a:pt x="812446" y="541013"/>
                    <a:pt x="699681" y="522871"/>
                    <a:pt x="585816" y="506929"/>
                  </a:cubicBezTo>
                  <a:cubicBezTo>
                    <a:pt x="466454" y="490162"/>
                    <a:pt x="346542" y="498477"/>
                    <a:pt x="227180" y="489475"/>
                  </a:cubicBezTo>
                  <a:cubicBezTo>
                    <a:pt x="191172" y="486726"/>
                    <a:pt x="154409" y="493185"/>
                    <a:pt x="118057" y="495384"/>
                  </a:cubicBezTo>
                  <a:cubicBezTo>
                    <a:pt x="104932" y="484252"/>
                    <a:pt x="85416" y="498820"/>
                    <a:pt x="73184" y="48425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7" name="Google Shape;367;gf150442450_0_216"/>
            <p:cNvSpPr/>
            <p:nvPr/>
          </p:nvSpPr>
          <p:spPr>
            <a:xfrm>
              <a:off x="8923860" y="5401642"/>
              <a:ext cx="996517" cy="938681"/>
            </a:xfrm>
            <a:custGeom>
              <a:rect b="b" l="l" r="r" t="t"/>
              <a:pathLst>
                <a:path extrusionOk="0" h="938681" w="996517">
                  <a:moveTo>
                    <a:pt x="643745" y="772207"/>
                  </a:moveTo>
                  <a:cubicBezTo>
                    <a:pt x="672056" y="746850"/>
                    <a:pt x="673362" y="717851"/>
                    <a:pt x="656252" y="685691"/>
                  </a:cubicBezTo>
                  <a:cubicBezTo>
                    <a:pt x="617014" y="612232"/>
                    <a:pt x="561147" y="551624"/>
                    <a:pt x="505348" y="491152"/>
                  </a:cubicBezTo>
                  <a:cubicBezTo>
                    <a:pt x="398286" y="375089"/>
                    <a:pt x="283253" y="267134"/>
                    <a:pt x="164922" y="162614"/>
                  </a:cubicBezTo>
                  <a:cubicBezTo>
                    <a:pt x="116613" y="119941"/>
                    <a:pt x="63288" y="89567"/>
                    <a:pt x="0" y="77198"/>
                  </a:cubicBezTo>
                  <a:cubicBezTo>
                    <a:pt x="19997" y="60431"/>
                    <a:pt x="42261" y="45657"/>
                    <a:pt x="59510" y="26416"/>
                  </a:cubicBezTo>
                  <a:cubicBezTo>
                    <a:pt x="86997" y="-4094"/>
                    <a:pt x="118056" y="-4850"/>
                    <a:pt x="152896" y="7450"/>
                  </a:cubicBezTo>
                  <a:cubicBezTo>
                    <a:pt x="215360" y="29440"/>
                    <a:pt x="267311" y="68746"/>
                    <a:pt x="317818" y="109702"/>
                  </a:cubicBezTo>
                  <a:cubicBezTo>
                    <a:pt x="493941" y="252703"/>
                    <a:pt x="647524" y="418793"/>
                    <a:pt x="802001" y="583921"/>
                  </a:cubicBezTo>
                  <a:cubicBezTo>
                    <a:pt x="851890" y="637246"/>
                    <a:pt x="904459" y="688303"/>
                    <a:pt x="944590" y="750011"/>
                  </a:cubicBezTo>
                  <a:cubicBezTo>
                    <a:pt x="966442" y="783614"/>
                    <a:pt x="985545" y="818453"/>
                    <a:pt x="993929" y="858172"/>
                  </a:cubicBezTo>
                  <a:cubicBezTo>
                    <a:pt x="1005268" y="912253"/>
                    <a:pt x="978880" y="942488"/>
                    <a:pt x="924181" y="938297"/>
                  </a:cubicBezTo>
                  <a:cubicBezTo>
                    <a:pt x="892845" y="935892"/>
                    <a:pt x="864191" y="924828"/>
                    <a:pt x="836704" y="910673"/>
                  </a:cubicBezTo>
                  <a:cubicBezTo>
                    <a:pt x="765649" y="873977"/>
                    <a:pt x="698994" y="830960"/>
                    <a:pt x="643745" y="772207"/>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8" name="Google Shape;368;gf150442450_0_216"/>
            <p:cNvSpPr/>
            <p:nvPr/>
          </p:nvSpPr>
          <p:spPr>
            <a:xfrm>
              <a:off x="7940169" y="6079637"/>
              <a:ext cx="845832" cy="514006"/>
            </a:xfrm>
            <a:custGeom>
              <a:rect b="b" l="l" r="r" t="t"/>
              <a:pathLst>
                <a:path extrusionOk="0" h="514006" w="845832">
                  <a:moveTo>
                    <a:pt x="0" y="179353"/>
                  </a:moveTo>
                  <a:cubicBezTo>
                    <a:pt x="11339" y="138535"/>
                    <a:pt x="23295" y="97785"/>
                    <a:pt x="24876" y="54974"/>
                  </a:cubicBezTo>
                  <a:cubicBezTo>
                    <a:pt x="25357" y="23295"/>
                    <a:pt x="43635" y="19104"/>
                    <a:pt x="71466" y="19310"/>
                  </a:cubicBezTo>
                  <a:cubicBezTo>
                    <a:pt x="199418" y="20203"/>
                    <a:pt x="327301" y="15874"/>
                    <a:pt x="454772" y="3986"/>
                  </a:cubicBezTo>
                  <a:cubicBezTo>
                    <a:pt x="462605" y="3230"/>
                    <a:pt x="470371" y="1306"/>
                    <a:pt x="478136" y="0"/>
                  </a:cubicBezTo>
                  <a:cubicBezTo>
                    <a:pt x="489681" y="825"/>
                    <a:pt x="495796" y="9689"/>
                    <a:pt x="502875" y="16973"/>
                  </a:cubicBezTo>
                  <a:cubicBezTo>
                    <a:pt x="572073" y="88439"/>
                    <a:pt x="639690" y="161349"/>
                    <a:pt x="703185" y="237969"/>
                  </a:cubicBezTo>
                  <a:cubicBezTo>
                    <a:pt x="751287" y="296035"/>
                    <a:pt x="799527" y="354239"/>
                    <a:pt x="833337" y="422406"/>
                  </a:cubicBezTo>
                  <a:cubicBezTo>
                    <a:pt x="853539" y="463224"/>
                    <a:pt x="849623" y="483565"/>
                    <a:pt x="818837" y="514007"/>
                  </a:cubicBezTo>
                  <a:cubicBezTo>
                    <a:pt x="774583" y="486313"/>
                    <a:pt x="735345" y="451886"/>
                    <a:pt x="690610" y="424399"/>
                  </a:cubicBezTo>
                  <a:cubicBezTo>
                    <a:pt x="575097" y="353208"/>
                    <a:pt x="448725" y="308816"/>
                    <a:pt x="321667" y="265112"/>
                  </a:cubicBezTo>
                  <a:cubicBezTo>
                    <a:pt x="232608" y="234464"/>
                    <a:pt x="141351" y="211581"/>
                    <a:pt x="50095" y="188424"/>
                  </a:cubicBezTo>
                  <a:cubicBezTo>
                    <a:pt x="33672" y="184300"/>
                    <a:pt x="16699" y="182376"/>
                    <a:pt x="0" y="179353"/>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9" name="Google Shape;369;gf150442450_0_216"/>
            <p:cNvSpPr/>
            <p:nvPr/>
          </p:nvSpPr>
          <p:spPr>
            <a:xfrm>
              <a:off x="8409729" y="5963024"/>
              <a:ext cx="696495" cy="811007"/>
            </a:xfrm>
            <a:custGeom>
              <a:rect b="b" l="l" r="r" t="t"/>
              <a:pathLst>
                <a:path extrusionOk="0" h="811007" w="696495">
                  <a:moveTo>
                    <a:pt x="349209" y="630688"/>
                  </a:moveTo>
                  <a:cubicBezTo>
                    <a:pt x="379994" y="600315"/>
                    <a:pt x="383911" y="579907"/>
                    <a:pt x="363708" y="539088"/>
                  </a:cubicBezTo>
                  <a:cubicBezTo>
                    <a:pt x="329968" y="470920"/>
                    <a:pt x="281728" y="412786"/>
                    <a:pt x="233557" y="354651"/>
                  </a:cubicBezTo>
                  <a:cubicBezTo>
                    <a:pt x="170062" y="278030"/>
                    <a:pt x="102444" y="205121"/>
                    <a:pt x="33246" y="133656"/>
                  </a:cubicBezTo>
                  <a:cubicBezTo>
                    <a:pt x="26237" y="126371"/>
                    <a:pt x="20052" y="117507"/>
                    <a:pt x="8507" y="116682"/>
                  </a:cubicBezTo>
                  <a:cubicBezTo>
                    <a:pt x="8645" y="112696"/>
                    <a:pt x="-7091" y="112696"/>
                    <a:pt x="3904" y="108642"/>
                  </a:cubicBezTo>
                  <a:cubicBezTo>
                    <a:pt x="18265" y="103351"/>
                    <a:pt x="39018" y="124722"/>
                    <a:pt x="50219" y="105619"/>
                  </a:cubicBezTo>
                  <a:cubicBezTo>
                    <a:pt x="63069" y="83698"/>
                    <a:pt x="69735" y="58341"/>
                    <a:pt x="69597" y="31541"/>
                  </a:cubicBezTo>
                  <a:cubicBezTo>
                    <a:pt x="69528" y="21509"/>
                    <a:pt x="59702" y="8864"/>
                    <a:pt x="73171" y="0"/>
                  </a:cubicBezTo>
                  <a:cubicBezTo>
                    <a:pt x="85403" y="14637"/>
                    <a:pt x="104918" y="69"/>
                    <a:pt x="117975" y="11201"/>
                  </a:cubicBezTo>
                  <a:cubicBezTo>
                    <a:pt x="282278" y="173512"/>
                    <a:pt x="431807" y="349085"/>
                    <a:pt x="580855" y="525139"/>
                  </a:cubicBezTo>
                  <a:cubicBezTo>
                    <a:pt x="614871" y="565339"/>
                    <a:pt x="646343" y="607325"/>
                    <a:pt x="669088" y="654946"/>
                  </a:cubicBezTo>
                  <a:cubicBezTo>
                    <a:pt x="678846" y="675355"/>
                    <a:pt x="688123" y="696726"/>
                    <a:pt x="692865" y="718715"/>
                  </a:cubicBezTo>
                  <a:cubicBezTo>
                    <a:pt x="708738" y="792862"/>
                    <a:pt x="671699" y="826533"/>
                    <a:pt x="598790" y="804200"/>
                  </a:cubicBezTo>
                  <a:cubicBezTo>
                    <a:pt x="520659" y="780218"/>
                    <a:pt x="457988" y="730260"/>
                    <a:pt x="397242" y="678172"/>
                  </a:cubicBezTo>
                  <a:cubicBezTo>
                    <a:pt x="380269" y="663673"/>
                    <a:pt x="359723" y="652060"/>
                    <a:pt x="349209" y="630688"/>
                  </a:cubicBezTo>
                  <a:close/>
                </a:path>
              </a:pathLst>
            </a:custGeom>
            <a:solidFill>
              <a:srgbClr val="005E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0" name="Google Shape;370;gf150442450_0_216"/>
            <p:cNvSpPr/>
            <p:nvPr/>
          </p:nvSpPr>
          <p:spPr>
            <a:xfrm>
              <a:off x="4993127" y="1894194"/>
              <a:ext cx="3690953" cy="1171650"/>
            </a:xfrm>
            <a:custGeom>
              <a:rect b="b" l="l" r="r" t="t"/>
              <a:pathLst>
                <a:path extrusionOk="0" h="1171650" w="3690953">
                  <a:moveTo>
                    <a:pt x="1474909" y="1156035"/>
                  </a:moveTo>
                  <a:cubicBezTo>
                    <a:pt x="1298305" y="1150950"/>
                    <a:pt x="1121563" y="1149370"/>
                    <a:pt x="945235" y="1139612"/>
                  </a:cubicBezTo>
                  <a:cubicBezTo>
                    <a:pt x="838242" y="1133702"/>
                    <a:pt x="731592" y="1130541"/>
                    <a:pt x="624668" y="1135832"/>
                  </a:cubicBezTo>
                  <a:cubicBezTo>
                    <a:pt x="603091" y="1136863"/>
                    <a:pt x="581651" y="1139749"/>
                    <a:pt x="560142" y="1141811"/>
                  </a:cubicBezTo>
                  <a:cubicBezTo>
                    <a:pt x="506405" y="1142017"/>
                    <a:pt x="451500" y="1135076"/>
                    <a:pt x="399275" y="1144010"/>
                  </a:cubicBezTo>
                  <a:cubicBezTo>
                    <a:pt x="305407" y="1160021"/>
                    <a:pt x="228993" y="1120302"/>
                    <a:pt x="149968" y="1083057"/>
                  </a:cubicBezTo>
                  <a:cubicBezTo>
                    <a:pt x="119045" y="1068489"/>
                    <a:pt x="86541" y="1057082"/>
                    <a:pt x="54176" y="1045881"/>
                  </a:cubicBezTo>
                  <a:cubicBezTo>
                    <a:pt x="37477" y="1040109"/>
                    <a:pt x="31293" y="1027740"/>
                    <a:pt x="22222" y="1014202"/>
                  </a:cubicBezTo>
                  <a:cubicBezTo>
                    <a:pt x="-10556" y="965001"/>
                    <a:pt x="-1348" y="913737"/>
                    <a:pt x="13495" y="863574"/>
                  </a:cubicBezTo>
                  <a:cubicBezTo>
                    <a:pt x="17824" y="849074"/>
                    <a:pt x="30674" y="836705"/>
                    <a:pt x="57337" y="833544"/>
                  </a:cubicBezTo>
                  <a:cubicBezTo>
                    <a:pt x="172095" y="819869"/>
                    <a:pt x="286715" y="832445"/>
                    <a:pt x="401061" y="826054"/>
                  </a:cubicBezTo>
                  <a:cubicBezTo>
                    <a:pt x="424013" y="824749"/>
                    <a:pt x="443116" y="840485"/>
                    <a:pt x="469298" y="830108"/>
                  </a:cubicBezTo>
                  <a:cubicBezTo>
                    <a:pt x="495135" y="819869"/>
                    <a:pt x="494654" y="807088"/>
                    <a:pt x="487233" y="789496"/>
                  </a:cubicBezTo>
                  <a:cubicBezTo>
                    <a:pt x="468473" y="745174"/>
                    <a:pt x="468130" y="696865"/>
                    <a:pt x="455417" y="651306"/>
                  </a:cubicBezTo>
                  <a:cubicBezTo>
                    <a:pt x="455142" y="650412"/>
                    <a:pt x="460777" y="647938"/>
                    <a:pt x="463663" y="646221"/>
                  </a:cubicBezTo>
                  <a:cubicBezTo>
                    <a:pt x="527983" y="676044"/>
                    <a:pt x="584675" y="718237"/>
                    <a:pt x="643497" y="756993"/>
                  </a:cubicBezTo>
                  <a:cubicBezTo>
                    <a:pt x="693797" y="790184"/>
                    <a:pt x="743961" y="823649"/>
                    <a:pt x="793438" y="858145"/>
                  </a:cubicBezTo>
                  <a:cubicBezTo>
                    <a:pt x="806013" y="866941"/>
                    <a:pt x="818726" y="869690"/>
                    <a:pt x="832194" y="866322"/>
                  </a:cubicBezTo>
                  <a:cubicBezTo>
                    <a:pt x="937126" y="839660"/>
                    <a:pt x="1043982" y="822137"/>
                    <a:pt x="1150356" y="803721"/>
                  </a:cubicBezTo>
                  <a:cubicBezTo>
                    <a:pt x="1253364" y="785854"/>
                    <a:pt x="1356784" y="769775"/>
                    <a:pt x="1460410" y="755069"/>
                  </a:cubicBezTo>
                  <a:cubicBezTo>
                    <a:pt x="1563073" y="740501"/>
                    <a:pt x="1666012" y="729643"/>
                    <a:pt x="1768745" y="716312"/>
                  </a:cubicBezTo>
                  <a:cubicBezTo>
                    <a:pt x="1877181" y="715007"/>
                    <a:pt x="1986166" y="690956"/>
                    <a:pt x="2093435" y="705798"/>
                  </a:cubicBezTo>
                  <a:cubicBezTo>
                    <a:pt x="2195617" y="719954"/>
                    <a:pt x="2274505" y="681198"/>
                    <a:pt x="2353461" y="629453"/>
                  </a:cubicBezTo>
                  <a:cubicBezTo>
                    <a:pt x="2497150" y="535242"/>
                    <a:pt x="2635752" y="433746"/>
                    <a:pt x="2777104" y="336168"/>
                  </a:cubicBezTo>
                  <a:cubicBezTo>
                    <a:pt x="2935223" y="227044"/>
                    <a:pt x="3093411" y="117852"/>
                    <a:pt x="3268777" y="37247"/>
                  </a:cubicBezTo>
                  <a:cubicBezTo>
                    <a:pt x="3336052" y="6324"/>
                    <a:pt x="3406969" y="-12367"/>
                    <a:pt x="3480840" y="9485"/>
                  </a:cubicBezTo>
                  <a:cubicBezTo>
                    <a:pt x="3569622" y="35735"/>
                    <a:pt x="3615732" y="105346"/>
                    <a:pt x="3648854" y="185745"/>
                  </a:cubicBezTo>
                  <a:cubicBezTo>
                    <a:pt x="3669331" y="235428"/>
                    <a:pt x="3681219" y="287997"/>
                    <a:pt x="3688984" y="340634"/>
                  </a:cubicBezTo>
                  <a:cubicBezTo>
                    <a:pt x="3696612" y="392516"/>
                    <a:pt x="3681357" y="441786"/>
                    <a:pt x="3655657" y="487758"/>
                  </a:cubicBezTo>
                  <a:cubicBezTo>
                    <a:pt x="3599377" y="588429"/>
                    <a:pt x="3511488" y="656322"/>
                    <a:pt x="3417345" y="717343"/>
                  </a:cubicBezTo>
                  <a:cubicBezTo>
                    <a:pt x="3220125" y="845226"/>
                    <a:pt x="3003597" y="930642"/>
                    <a:pt x="2782808" y="1007399"/>
                  </a:cubicBezTo>
                  <a:cubicBezTo>
                    <a:pt x="2667775" y="1047324"/>
                    <a:pt x="2550680" y="1079828"/>
                    <a:pt x="2433860" y="1113362"/>
                  </a:cubicBezTo>
                  <a:cubicBezTo>
                    <a:pt x="2264610" y="1162014"/>
                    <a:pt x="2091717" y="1177819"/>
                    <a:pt x="1916075" y="1169573"/>
                  </a:cubicBezTo>
                  <a:cubicBezTo>
                    <a:pt x="1866873" y="1167030"/>
                    <a:pt x="1572831" y="1158853"/>
                    <a:pt x="1474909" y="1156035"/>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1" name="Google Shape;371;gf150442450_0_216"/>
            <p:cNvSpPr/>
            <p:nvPr/>
          </p:nvSpPr>
          <p:spPr>
            <a:xfrm>
              <a:off x="7146071" y="636221"/>
              <a:ext cx="880602" cy="972241"/>
            </a:xfrm>
            <a:custGeom>
              <a:rect b="b" l="l" r="r" t="t"/>
              <a:pathLst>
                <a:path extrusionOk="0" h="972241" w="880602">
                  <a:moveTo>
                    <a:pt x="879240" y="902362"/>
                  </a:moveTo>
                  <a:cubicBezTo>
                    <a:pt x="885562" y="936858"/>
                    <a:pt x="869619" y="955275"/>
                    <a:pt x="837116" y="964552"/>
                  </a:cubicBezTo>
                  <a:cubicBezTo>
                    <a:pt x="776644" y="981868"/>
                    <a:pt x="720503" y="967987"/>
                    <a:pt x="666147" y="942356"/>
                  </a:cubicBezTo>
                  <a:cubicBezTo>
                    <a:pt x="650342" y="934934"/>
                    <a:pt x="640653" y="919542"/>
                    <a:pt x="636117" y="902637"/>
                  </a:cubicBezTo>
                  <a:cubicBezTo>
                    <a:pt x="628833" y="875425"/>
                    <a:pt x="622992" y="847801"/>
                    <a:pt x="616602" y="820314"/>
                  </a:cubicBezTo>
                  <a:cubicBezTo>
                    <a:pt x="597567" y="745343"/>
                    <a:pt x="577639" y="670647"/>
                    <a:pt x="559910" y="595333"/>
                  </a:cubicBezTo>
                  <a:cubicBezTo>
                    <a:pt x="554619" y="572793"/>
                    <a:pt x="548090" y="570801"/>
                    <a:pt x="529056" y="582345"/>
                  </a:cubicBezTo>
                  <a:cubicBezTo>
                    <a:pt x="505761" y="596432"/>
                    <a:pt x="480335" y="606877"/>
                    <a:pt x="455872" y="618972"/>
                  </a:cubicBezTo>
                  <a:cubicBezTo>
                    <a:pt x="418008" y="637594"/>
                    <a:pt x="383856" y="635533"/>
                    <a:pt x="347367" y="610588"/>
                  </a:cubicBezTo>
                  <a:cubicBezTo>
                    <a:pt x="259752" y="550735"/>
                    <a:pt x="167670" y="496861"/>
                    <a:pt x="106718" y="405879"/>
                  </a:cubicBezTo>
                  <a:cubicBezTo>
                    <a:pt x="89745" y="337505"/>
                    <a:pt x="54149" y="275934"/>
                    <a:pt x="34771" y="208522"/>
                  </a:cubicBezTo>
                  <a:cubicBezTo>
                    <a:pt x="22677" y="166330"/>
                    <a:pt x="3573" y="126061"/>
                    <a:pt x="0" y="81601"/>
                  </a:cubicBezTo>
                  <a:cubicBezTo>
                    <a:pt x="201755" y="88542"/>
                    <a:pt x="397462" y="49235"/>
                    <a:pt x="592482" y="4638"/>
                  </a:cubicBezTo>
                  <a:cubicBezTo>
                    <a:pt x="635980" y="-5326"/>
                    <a:pt x="648143" y="-1203"/>
                    <a:pt x="671438" y="36591"/>
                  </a:cubicBezTo>
                  <a:cubicBezTo>
                    <a:pt x="711707" y="101873"/>
                    <a:pt x="719952" y="173133"/>
                    <a:pt x="710676" y="247691"/>
                  </a:cubicBezTo>
                  <a:cubicBezTo>
                    <a:pt x="698925" y="341697"/>
                    <a:pt x="685594" y="435633"/>
                    <a:pt x="696108" y="530807"/>
                  </a:cubicBezTo>
                  <a:cubicBezTo>
                    <a:pt x="710057" y="656766"/>
                    <a:pt x="767780" y="762660"/>
                    <a:pt x="845843" y="859345"/>
                  </a:cubicBezTo>
                  <a:cubicBezTo>
                    <a:pt x="857250" y="873501"/>
                    <a:pt x="868108" y="888000"/>
                    <a:pt x="879240" y="90236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2" name="Google Shape;372;gf150442450_0_216"/>
            <p:cNvSpPr/>
            <p:nvPr/>
          </p:nvSpPr>
          <p:spPr>
            <a:xfrm>
              <a:off x="7096635" y="1042099"/>
              <a:ext cx="666037" cy="694210"/>
            </a:xfrm>
            <a:custGeom>
              <a:rect b="b" l="l" r="r" t="t"/>
              <a:pathLst>
                <a:path extrusionOk="0" h="694210" w="666037">
                  <a:moveTo>
                    <a:pt x="156153" y="0"/>
                  </a:moveTo>
                  <a:cubicBezTo>
                    <a:pt x="217106" y="90982"/>
                    <a:pt x="309256" y="144856"/>
                    <a:pt x="396802" y="204709"/>
                  </a:cubicBezTo>
                  <a:cubicBezTo>
                    <a:pt x="433291" y="229654"/>
                    <a:pt x="467444" y="231715"/>
                    <a:pt x="505307" y="213093"/>
                  </a:cubicBezTo>
                  <a:cubicBezTo>
                    <a:pt x="529770" y="201067"/>
                    <a:pt x="555265" y="190554"/>
                    <a:pt x="578491" y="176466"/>
                  </a:cubicBezTo>
                  <a:cubicBezTo>
                    <a:pt x="597525" y="164991"/>
                    <a:pt x="604054" y="166915"/>
                    <a:pt x="609345" y="189454"/>
                  </a:cubicBezTo>
                  <a:cubicBezTo>
                    <a:pt x="627005" y="264700"/>
                    <a:pt x="646933" y="339464"/>
                    <a:pt x="666037" y="414435"/>
                  </a:cubicBezTo>
                  <a:cubicBezTo>
                    <a:pt x="455349" y="429140"/>
                    <a:pt x="290015" y="534347"/>
                    <a:pt x="143441" y="676661"/>
                  </a:cubicBezTo>
                  <a:cubicBezTo>
                    <a:pt x="132308" y="687518"/>
                    <a:pt x="122757" y="701536"/>
                    <a:pt x="104272" y="689717"/>
                  </a:cubicBezTo>
                  <a:cubicBezTo>
                    <a:pt x="-8425" y="617495"/>
                    <a:pt x="-13854" y="482328"/>
                    <a:pt x="14321" y="363996"/>
                  </a:cubicBezTo>
                  <a:cubicBezTo>
                    <a:pt x="28889" y="302769"/>
                    <a:pt x="52252" y="244016"/>
                    <a:pt x="78022" y="186774"/>
                  </a:cubicBezTo>
                  <a:cubicBezTo>
                    <a:pt x="92246" y="155301"/>
                    <a:pt x="172302" y="24120"/>
                    <a:pt x="15615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3" name="Google Shape;373;gf150442450_0_216"/>
            <p:cNvSpPr/>
            <p:nvPr/>
          </p:nvSpPr>
          <p:spPr>
            <a:xfrm>
              <a:off x="5429303" y="3827148"/>
              <a:ext cx="1180497" cy="1087684"/>
            </a:xfrm>
            <a:custGeom>
              <a:rect b="b" l="l" r="r" t="t"/>
              <a:pathLst>
                <a:path extrusionOk="0" h="1087684" w="1180497">
                  <a:moveTo>
                    <a:pt x="0" y="1060722"/>
                  </a:moveTo>
                  <a:cubicBezTo>
                    <a:pt x="148086" y="911056"/>
                    <a:pt x="292118" y="757129"/>
                    <a:pt x="453466" y="621343"/>
                  </a:cubicBezTo>
                  <a:cubicBezTo>
                    <a:pt x="518885" y="566300"/>
                    <a:pt x="594818" y="525551"/>
                    <a:pt x="671782" y="488237"/>
                  </a:cubicBezTo>
                  <a:cubicBezTo>
                    <a:pt x="693634" y="477655"/>
                    <a:pt x="714112" y="466523"/>
                    <a:pt x="731910" y="450374"/>
                  </a:cubicBezTo>
                  <a:cubicBezTo>
                    <a:pt x="845156" y="347504"/>
                    <a:pt x="952836" y="238999"/>
                    <a:pt x="1059485" y="129395"/>
                  </a:cubicBezTo>
                  <a:cubicBezTo>
                    <a:pt x="1100648" y="87065"/>
                    <a:pt x="1140228" y="43154"/>
                    <a:pt x="1180497" y="0"/>
                  </a:cubicBezTo>
                  <a:cubicBezTo>
                    <a:pt x="1154797" y="96823"/>
                    <a:pt x="1116796" y="189454"/>
                    <a:pt x="1081544" y="282841"/>
                  </a:cubicBezTo>
                  <a:cubicBezTo>
                    <a:pt x="1044368" y="381451"/>
                    <a:pt x="1005474" y="466110"/>
                    <a:pt x="965343" y="563689"/>
                  </a:cubicBezTo>
                  <a:cubicBezTo>
                    <a:pt x="949813" y="601415"/>
                    <a:pt x="924731" y="615502"/>
                    <a:pt x="889960" y="652884"/>
                  </a:cubicBezTo>
                  <a:cubicBezTo>
                    <a:pt x="869276" y="671301"/>
                    <a:pt x="860136" y="684632"/>
                    <a:pt x="844194" y="705728"/>
                  </a:cubicBezTo>
                  <a:cubicBezTo>
                    <a:pt x="839452" y="710332"/>
                    <a:pt x="826671" y="737682"/>
                    <a:pt x="812652" y="758572"/>
                  </a:cubicBezTo>
                  <a:cubicBezTo>
                    <a:pt x="729023" y="883294"/>
                    <a:pt x="637904" y="957715"/>
                    <a:pt x="509196" y="1028288"/>
                  </a:cubicBezTo>
                  <a:cubicBezTo>
                    <a:pt x="501363" y="1032617"/>
                    <a:pt x="491880" y="1040382"/>
                    <a:pt x="484389" y="1033442"/>
                  </a:cubicBezTo>
                  <a:cubicBezTo>
                    <a:pt x="474769" y="1024577"/>
                    <a:pt x="484527" y="1014201"/>
                    <a:pt x="488856" y="1005748"/>
                  </a:cubicBezTo>
                  <a:cubicBezTo>
                    <a:pt x="511327" y="961975"/>
                    <a:pt x="540875" y="922669"/>
                    <a:pt x="568981" y="882538"/>
                  </a:cubicBezTo>
                  <a:cubicBezTo>
                    <a:pt x="576471" y="871818"/>
                    <a:pt x="583686" y="860961"/>
                    <a:pt x="589046" y="848454"/>
                  </a:cubicBezTo>
                  <a:cubicBezTo>
                    <a:pt x="515106" y="889891"/>
                    <a:pt x="449412" y="942116"/>
                    <a:pt x="381176" y="990768"/>
                  </a:cubicBezTo>
                  <a:cubicBezTo>
                    <a:pt x="336028" y="1022996"/>
                    <a:pt x="295004" y="1063128"/>
                    <a:pt x="236800" y="1072542"/>
                  </a:cubicBezTo>
                  <a:cubicBezTo>
                    <a:pt x="225599" y="1074329"/>
                    <a:pt x="214261" y="1075359"/>
                    <a:pt x="202992" y="1076734"/>
                  </a:cubicBezTo>
                  <a:cubicBezTo>
                    <a:pt x="120805" y="1097418"/>
                    <a:pt x="108849" y="1083811"/>
                    <a:pt x="44735" y="1076321"/>
                  </a:cubicBezTo>
                  <a:cubicBezTo>
                    <a:pt x="27212" y="1078314"/>
                    <a:pt x="14568" y="1066838"/>
                    <a:pt x="0" y="1060722"/>
                  </a:cubicBezTo>
                  <a:close/>
                </a:path>
              </a:pathLst>
            </a:custGeom>
            <a:solidFill>
              <a:srgbClr val="EABB8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4" name="Google Shape;374;gf150442450_0_216"/>
            <p:cNvSpPr/>
            <p:nvPr/>
          </p:nvSpPr>
          <p:spPr>
            <a:xfrm>
              <a:off x="4048670" y="2151346"/>
              <a:ext cx="944710" cy="981482"/>
            </a:xfrm>
            <a:custGeom>
              <a:rect b="b" l="l" r="r" t="t"/>
              <a:pathLst>
                <a:path extrusionOk="0" h="981482" w="944710">
                  <a:moveTo>
                    <a:pt x="168" y="581614"/>
                  </a:moveTo>
                  <a:cubicBezTo>
                    <a:pt x="-863" y="570757"/>
                    <a:pt x="3741" y="561549"/>
                    <a:pt x="8964" y="552616"/>
                  </a:cubicBezTo>
                  <a:cubicBezTo>
                    <a:pt x="42567" y="494481"/>
                    <a:pt x="76101" y="436277"/>
                    <a:pt x="109910" y="378211"/>
                  </a:cubicBezTo>
                  <a:cubicBezTo>
                    <a:pt x="129563" y="344539"/>
                    <a:pt x="142482" y="342753"/>
                    <a:pt x="174023" y="367903"/>
                  </a:cubicBezTo>
                  <a:cubicBezTo>
                    <a:pt x="239923" y="420403"/>
                    <a:pt x="306167" y="472491"/>
                    <a:pt x="371792" y="525335"/>
                  </a:cubicBezTo>
                  <a:cubicBezTo>
                    <a:pt x="399004" y="547256"/>
                    <a:pt x="414534" y="546362"/>
                    <a:pt x="431714" y="516608"/>
                  </a:cubicBezTo>
                  <a:cubicBezTo>
                    <a:pt x="478922" y="434834"/>
                    <a:pt x="525444" y="352579"/>
                    <a:pt x="571760" y="270325"/>
                  </a:cubicBezTo>
                  <a:cubicBezTo>
                    <a:pt x="617594" y="188894"/>
                    <a:pt x="662673" y="106983"/>
                    <a:pt x="708714" y="25690"/>
                  </a:cubicBezTo>
                  <a:cubicBezTo>
                    <a:pt x="726030" y="-4820"/>
                    <a:pt x="740530" y="-7638"/>
                    <a:pt x="767948" y="14489"/>
                  </a:cubicBezTo>
                  <a:cubicBezTo>
                    <a:pt x="820173" y="56751"/>
                    <a:pt x="871505" y="99974"/>
                    <a:pt x="923180" y="142922"/>
                  </a:cubicBezTo>
                  <a:cubicBezTo>
                    <a:pt x="948057" y="163606"/>
                    <a:pt x="950736" y="185871"/>
                    <a:pt x="934519" y="215007"/>
                  </a:cubicBezTo>
                  <a:cubicBezTo>
                    <a:pt x="797496" y="460466"/>
                    <a:pt x="661505" y="706543"/>
                    <a:pt x="525169" y="952345"/>
                  </a:cubicBezTo>
                  <a:cubicBezTo>
                    <a:pt x="506615" y="985742"/>
                    <a:pt x="490948" y="990483"/>
                    <a:pt x="460025" y="966295"/>
                  </a:cubicBezTo>
                  <a:cubicBezTo>
                    <a:pt x="354131" y="883628"/>
                    <a:pt x="249200" y="799586"/>
                    <a:pt x="143925" y="716095"/>
                  </a:cubicBezTo>
                  <a:cubicBezTo>
                    <a:pt x="104687" y="684966"/>
                    <a:pt x="65381" y="653905"/>
                    <a:pt x="25937" y="623051"/>
                  </a:cubicBezTo>
                  <a:cubicBezTo>
                    <a:pt x="12125" y="612263"/>
                    <a:pt x="-1687" y="601817"/>
                    <a:pt x="168" y="581614"/>
                  </a:cubicBezTo>
                  <a:close/>
                </a:path>
              </a:pathLst>
            </a:custGeom>
            <a:solidFill>
              <a:srgbClr val="F2F5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375" name="Google Shape;375;gf150442450_0_216"/>
          <p:cNvSpPr/>
          <p:nvPr/>
        </p:nvSpPr>
        <p:spPr>
          <a:xfrm>
            <a:off x="531775" y="843500"/>
            <a:ext cx="5427600" cy="57027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f150442450_0_216"/>
          <p:cNvSpPr txBox="1"/>
          <p:nvPr/>
        </p:nvSpPr>
        <p:spPr>
          <a:xfrm>
            <a:off x="1402675" y="1191875"/>
            <a:ext cx="36858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000000"/>
                </a:solidFill>
                <a:latin typeface="Arial"/>
                <a:ea typeface="Arial"/>
                <a:cs typeface="Arial"/>
                <a:sym typeface="Arial"/>
              </a:rPr>
              <a:t>TEAM MEMBERS</a:t>
            </a:r>
            <a:endParaRPr b="1" i="0" sz="3300" u="none" cap="none" strike="noStrike">
              <a:solidFill>
                <a:srgbClr val="000000"/>
              </a:solidFill>
              <a:latin typeface="Arial"/>
              <a:ea typeface="Arial"/>
              <a:cs typeface="Arial"/>
              <a:sym typeface="Arial"/>
            </a:endParaRPr>
          </a:p>
        </p:txBody>
      </p:sp>
      <p:sp>
        <p:nvSpPr>
          <p:cNvPr id="377" name="Google Shape;377;gf150442450_0_216"/>
          <p:cNvSpPr txBox="1"/>
          <p:nvPr/>
        </p:nvSpPr>
        <p:spPr>
          <a:xfrm>
            <a:off x="531775" y="2736375"/>
            <a:ext cx="5427600" cy="2262600"/>
          </a:xfrm>
          <a:prstGeom prst="rect">
            <a:avLst/>
          </a:prstGeom>
          <a:noFill/>
          <a:ln>
            <a:noFill/>
          </a:ln>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ADRIAN DSOUZA - A</a:t>
            </a:r>
            <a:r>
              <a:rPr lang="en-US" sz="2700"/>
              <a:t>8</a:t>
            </a:r>
            <a:r>
              <a:rPr b="0" i="0" lang="en-US" sz="2700" u="none" cap="none" strike="noStrike">
                <a:solidFill>
                  <a:srgbClr val="000000"/>
                </a:solidFill>
                <a:latin typeface="Arial"/>
                <a:ea typeface="Arial"/>
                <a:cs typeface="Arial"/>
                <a:sym typeface="Arial"/>
              </a:rPr>
              <a:t>30</a:t>
            </a:r>
            <a:endParaRPr b="0" i="0" sz="2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VEDANT LANJEWAR - A</a:t>
            </a:r>
            <a:r>
              <a:rPr lang="en-US" sz="2700"/>
              <a:t>8</a:t>
            </a:r>
            <a:r>
              <a:rPr b="0" i="0" lang="en-US" sz="2700" u="none" cap="none" strike="noStrike">
                <a:solidFill>
                  <a:srgbClr val="000000"/>
                </a:solidFill>
                <a:latin typeface="Arial"/>
                <a:ea typeface="Arial"/>
                <a:cs typeface="Arial"/>
                <a:sym typeface="Arial"/>
              </a:rPr>
              <a:t>60</a:t>
            </a:r>
            <a:endParaRPr b="0" i="0" sz="2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ABHISHEK MAHAKAL -A</a:t>
            </a:r>
            <a:r>
              <a:rPr lang="en-US" sz="2700"/>
              <a:t>8</a:t>
            </a:r>
            <a:r>
              <a:rPr b="0" i="0" lang="en-US" sz="2700" u="none" cap="none" strike="noStrike">
                <a:solidFill>
                  <a:srgbClr val="000000"/>
                </a:solidFill>
                <a:latin typeface="Arial"/>
                <a:ea typeface="Arial"/>
                <a:cs typeface="Arial"/>
                <a:sym typeface="Arial"/>
              </a:rPr>
              <a:t>63</a:t>
            </a:r>
            <a:endParaRPr b="0" i="0" sz="2700" u="none" cap="none" strike="noStrike">
              <a:solidFill>
                <a:srgbClr val="000000"/>
              </a:solidFill>
              <a:latin typeface="Arial"/>
              <a:ea typeface="Arial"/>
              <a:cs typeface="Arial"/>
              <a:sym typeface="Arial"/>
            </a:endParaRPr>
          </a:p>
        </p:txBody>
      </p:sp>
      <p:sp>
        <p:nvSpPr>
          <p:cNvPr id="378" name="Google Shape;378;gf150442450_0_21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d46564cb5a_1_10"/>
          <p:cNvSpPr txBox="1"/>
          <p:nvPr/>
        </p:nvSpPr>
        <p:spPr>
          <a:xfrm>
            <a:off x="158225" y="147000"/>
            <a:ext cx="668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600"/>
              <a:buFont typeface="Arial"/>
              <a:buNone/>
            </a:pPr>
            <a:r>
              <a:rPr b="0" i="0" lang="en-US" sz="5600" u="none" cap="none" strike="noStrike">
                <a:solidFill>
                  <a:srgbClr val="005E7D"/>
                </a:solidFill>
                <a:latin typeface="Arial"/>
                <a:ea typeface="Arial"/>
                <a:cs typeface="Arial"/>
                <a:sym typeface="Arial"/>
              </a:rPr>
              <a:t>Content</a:t>
            </a:r>
            <a:endParaRPr b="0" i="0" sz="5600" u="none" cap="none" strike="noStrike">
              <a:solidFill>
                <a:srgbClr val="005E7D"/>
              </a:solidFill>
              <a:latin typeface="Arial"/>
              <a:ea typeface="Arial"/>
              <a:cs typeface="Arial"/>
              <a:sym typeface="Arial"/>
            </a:endParaRPr>
          </a:p>
        </p:txBody>
      </p:sp>
      <p:grpSp>
        <p:nvGrpSpPr>
          <p:cNvPr id="385" name="Google Shape;385;gd46564cb5a_1_10"/>
          <p:cNvGrpSpPr/>
          <p:nvPr/>
        </p:nvGrpSpPr>
        <p:grpSpPr>
          <a:xfrm>
            <a:off x="7250146" y="904005"/>
            <a:ext cx="4161012" cy="4169871"/>
            <a:chOff x="4585370" y="1556793"/>
            <a:chExt cx="4161012" cy="4169871"/>
          </a:xfrm>
        </p:grpSpPr>
        <p:pic>
          <p:nvPicPr>
            <p:cNvPr descr="E:\002-KIMS BUSINESS\007-02-MaxPPT-Contents\151119-com-Computer Desk\png\노트북.png" id="386" name="Google Shape;386;gd46564cb5a_1_10"/>
            <p:cNvPicPr preferRelativeResize="0"/>
            <p:nvPr/>
          </p:nvPicPr>
          <p:blipFill rotWithShape="1">
            <a:blip r:embed="rId3">
              <a:alphaModFix/>
            </a:blip>
            <a:srcRect b="0" l="0" r="0" t="0"/>
            <a:stretch/>
          </p:blipFill>
          <p:spPr>
            <a:xfrm rot="2748175">
              <a:off x="5081275" y="2280629"/>
              <a:ext cx="3169203" cy="2722199"/>
            </a:xfrm>
            <a:prstGeom prst="rect">
              <a:avLst/>
            </a:prstGeom>
            <a:noFill/>
            <a:ln>
              <a:noFill/>
            </a:ln>
          </p:spPr>
        </p:pic>
        <p:sp>
          <p:nvSpPr>
            <p:cNvPr id="387" name="Google Shape;387;gd46564cb5a_1_10"/>
            <p:cNvSpPr/>
            <p:nvPr/>
          </p:nvSpPr>
          <p:spPr>
            <a:xfrm>
              <a:off x="6344920" y="1737360"/>
              <a:ext cx="2255520" cy="2438400"/>
            </a:xfrm>
            <a:custGeom>
              <a:rect b="b" l="l" r="r" t="t"/>
              <a:pathLst>
                <a:path extrusionOk="0" h="2438400" w="2255520">
                  <a:moveTo>
                    <a:pt x="223520" y="0"/>
                  </a:moveTo>
                  <a:lnTo>
                    <a:pt x="2255520" y="2052320"/>
                  </a:lnTo>
                  <a:lnTo>
                    <a:pt x="1696720" y="2438400"/>
                  </a:lnTo>
                  <a:lnTo>
                    <a:pt x="0" y="716280"/>
                  </a:lnTo>
                  <a:lnTo>
                    <a:pt x="223520" y="0"/>
                  </a:lnTo>
                  <a:close/>
                </a:path>
              </a:pathLst>
            </a:custGeom>
            <a:solidFill>
              <a:schemeClr val="dk1">
                <a:alpha val="7529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sp>
        <p:nvSpPr>
          <p:cNvPr id="388" name="Google Shape;388;gd46564cb5a_1_10"/>
          <p:cNvSpPr/>
          <p:nvPr/>
        </p:nvSpPr>
        <p:spPr>
          <a:xfrm rot="-2700000">
            <a:off x="498225" y="1299546"/>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89" name="Google Shape;389;gd46564cb5a_1_10"/>
          <p:cNvSpPr/>
          <p:nvPr/>
        </p:nvSpPr>
        <p:spPr>
          <a:xfrm rot="-2700000">
            <a:off x="498225" y="181437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0" name="Google Shape;390;gd46564cb5a_1_10"/>
          <p:cNvSpPr/>
          <p:nvPr/>
        </p:nvSpPr>
        <p:spPr>
          <a:xfrm rot="-2700000">
            <a:off x="498225" y="2841396"/>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1" name="Google Shape;391;gd46564cb5a_1_10"/>
          <p:cNvSpPr/>
          <p:nvPr/>
        </p:nvSpPr>
        <p:spPr>
          <a:xfrm rot="-2700000">
            <a:off x="498225" y="3353596"/>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2" name="Google Shape;392;gd46564cb5a_1_10"/>
          <p:cNvSpPr/>
          <p:nvPr/>
        </p:nvSpPr>
        <p:spPr>
          <a:xfrm rot="-2700000">
            <a:off x="498225" y="38684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3" name="Google Shape;393;gd46564cb5a_1_10"/>
          <p:cNvSpPr txBox="1"/>
          <p:nvPr/>
        </p:nvSpPr>
        <p:spPr>
          <a:xfrm>
            <a:off x="958450" y="1214813"/>
            <a:ext cx="6483000" cy="464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Introduction</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Features</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Literature Review</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Problem Statement</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Existing System</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Proposed System</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System Architecture</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Algorithms Used</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Hardware and Software requirements</a:t>
            </a:r>
            <a:endParaRPr b="0" i="0" sz="2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dk1"/>
                </a:solidFill>
                <a:latin typeface="Arial"/>
                <a:ea typeface="Arial"/>
                <a:cs typeface="Arial"/>
                <a:sym typeface="Arial"/>
              </a:rPr>
              <a:t>References</a:t>
            </a:r>
            <a:endParaRPr b="0" i="0" sz="2900" u="none" cap="none" strike="noStrike">
              <a:solidFill>
                <a:schemeClr val="dk1"/>
              </a:solidFill>
              <a:latin typeface="Arial"/>
              <a:ea typeface="Arial"/>
              <a:cs typeface="Arial"/>
              <a:sym typeface="Arial"/>
            </a:endParaRPr>
          </a:p>
        </p:txBody>
      </p:sp>
      <p:sp>
        <p:nvSpPr>
          <p:cNvPr id="394" name="Google Shape;394;gd46564cb5a_1_10"/>
          <p:cNvSpPr/>
          <p:nvPr/>
        </p:nvSpPr>
        <p:spPr>
          <a:xfrm rot="-2700000">
            <a:off x="498225" y="43806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5" name="Google Shape;395;gd46564cb5a_1_10"/>
          <p:cNvSpPr/>
          <p:nvPr/>
        </p:nvSpPr>
        <p:spPr>
          <a:xfrm rot="-2700000">
            <a:off x="498225" y="48928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6" name="Google Shape;396;gd46564cb5a_1_10"/>
          <p:cNvSpPr/>
          <p:nvPr/>
        </p:nvSpPr>
        <p:spPr>
          <a:xfrm rot="-2700000">
            <a:off x="498225" y="535002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7" name="Google Shape;397;gd46564cb5a_1_10"/>
          <p:cNvSpPr/>
          <p:nvPr/>
        </p:nvSpPr>
        <p:spPr>
          <a:xfrm rot="-2700000">
            <a:off x="498225" y="2326571"/>
            <a:ext cx="225571" cy="502526"/>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98" name="Google Shape;398;gd46564cb5a_1_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gd46564cb5a_3_37"/>
          <p:cNvSpPr txBox="1"/>
          <p:nvPr/>
        </p:nvSpPr>
        <p:spPr>
          <a:xfrm>
            <a:off x="572825" y="198825"/>
            <a:ext cx="6684000" cy="10314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5E7D"/>
              </a:buClr>
              <a:buSzPts val="5500"/>
              <a:buFont typeface="Arial"/>
              <a:buAutoNum type="arabicPeriod"/>
            </a:pPr>
            <a:r>
              <a:rPr b="0" i="0" lang="en-US" sz="5500" u="none" cap="none" strike="noStrike">
                <a:solidFill>
                  <a:srgbClr val="005E7D"/>
                </a:solidFill>
                <a:latin typeface="Arial"/>
                <a:ea typeface="Arial"/>
                <a:cs typeface="Arial"/>
                <a:sym typeface="Arial"/>
              </a:rPr>
              <a:t>Introduction</a:t>
            </a:r>
            <a:endParaRPr b="0" i="0" sz="5500" u="none" cap="none" strike="noStrike">
              <a:solidFill>
                <a:srgbClr val="005E7D"/>
              </a:solidFill>
              <a:latin typeface="Arial"/>
              <a:ea typeface="Arial"/>
              <a:cs typeface="Arial"/>
              <a:sym typeface="Arial"/>
            </a:endParaRPr>
          </a:p>
        </p:txBody>
      </p:sp>
      <p:sp>
        <p:nvSpPr>
          <p:cNvPr id="405" name="Google Shape;405;gd46564cb5a_3_37"/>
          <p:cNvSpPr txBox="1"/>
          <p:nvPr/>
        </p:nvSpPr>
        <p:spPr>
          <a:xfrm>
            <a:off x="1615800" y="1230225"/>
            <a:ext cx="6976500" cy="569400"/>
          </a:xfrm>
          <a:prstGeom prst="rect">
            <a:avLst/>
          </a:prstGeom>
          <a:gradFill>
            <a:gsLst>
              <a:gs pos="0">
                <a:srgbClr val="D4E5F5"/>
              </a:gs>
              <a:gs pos="100000">
                <a:srgbClr val="70A4D5"/>
              </a:gs>
            </a:gsLst>
            <a:path path="circle">
              <a:fillToRect b="50%" l="50%" r="50%" t="50%"/>
            </a:path>
            <a:tileRect/>
          </a:gra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1" lang="en-US" sz="2500" u="none" cap="none" strike="noStrike">
                <a:solidFill>
                  <a:srgbClr val="000000"/>
                </a:solidFill>
                <a:latin typeface="Arial"/>
                <a:ea typeface="Arial"/>
                <a:cs typeface="Arial"/>
                <a:sym typeface="Arial"/>
              </a:rPr>
              <a:t>Prevention is better than cure ~ Our motto.</a:t>
            </a:r>
            <a:endParaRPr b="1" i="1" sz="2800" u="none" cap="none" strike="noStrike">
              <a:solidFill>
                <a:srgbClr val="000000"/>
              </a:solidFill>
              <a:latin typeface="Arial"/>
              <a:ea typeface="Arial"/>
              <a:cs typeface="Arial"/>
              <a:sym typeface="Arial"/>
            </a:endParaRPr>
          </a:p>
        </p:txBody>
      </p:sp>
      <p:sp>
        <p:nvSpPr>
          <p:cNvPr id="406" name="Google Shape;406;gd46564cb5a_3_37"/>
          <p:cNvSpPr txBox="1"/>
          <p:nvPr/>
        </p:nvSpPr>
        <p:spPr>
          <a:xfrm>
            <a:off x="1071300" y="1932600"/>
            <a:ext cx="9784200" cy="4925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IDS are systems designed to analyse and prevent Risk or Attacks</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With growing Technologies the vulnerabilities our system faces increases Day by Day</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IDS with the help of Machine Learning / Deep Learning and Artificial Intelligence has the power to overcome this.</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We believe our project has the potential to be carried on as a solution that can be easily and readily deployed in tomorrow's market.</a:t>
            </a:r>
            <a:endParaRPr b="0"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68300" lvl="0" marL="4572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We aim to prevent and safeguard our resources from unlawful acts and propaganda.</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407" name="Google Shape;407;gd46564cb5a_3_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13"/>
          <p:cNvPicPr preferRelativeResize="0"/>
          <p:nvPr/>
        </p:nvPicPr>
        <p:blipFill rotWithShape="1">
          <a:blip r:embed="rId3">
            <a:alphaModFix/>
          </a:blip>
          <a:srcRect b="0" l="0" r="0" t="13096"/>
          <a:stretch/>
        </p:blipFill>
        <p:spPr>
          <a:xfrm>
            <a:off x="152400" y="991200"/>
            <a:ext cx="11384150" cy="5564800"/>
          </a:xfrm>
          <a:prstGeom prst="rect">
            <a:avLst/>
          </a:prstGeom>
          <a:noFill/>
          <a:ln>
            <a:noFill/>
          </a:ln>
        </p:spPr>
      </p:pic>
      <p:sp>
        <p:nvSpPr>
          <p:cNvPr id="413" name="Google Shape;413;p13"/>
          <p:cNvSpPr txBox="1"/>
          <p:nvPr/>
        </p:nvSpPr>
        <p:spPr>
          <a:xfrm>
            <a:off x="256450" y="151775"/>
            <a:ext cx="11653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1" i="0" lang="en-US" sz="4000" u="none" cap="none" strike="noStrike">
                <a:solidFill>
                  <a:srgbClr val="000000"/>
                </a:solidFill>
                <a:latin typeface="Arial"/>
                <a:ea typeface="Arial"/>
                <a:cs typeface="Arial"/>
                <a:sym typeface="Arial"/>
              </a:rPr>
              <a:t>Why we need Intrusion Detection System?</a:t>
            </a:r>
            <a:endParaRPr b="1" i="0" sz="4000" u="none" cap="none" strike="noStrike">
              <a:solidFill>
                <a:srgbClr val="000000"/>
              </a:solidFill>
              <a:latin typeface="Arial"/>
              <a:ea typeface="Arial"/>
              <a:cs typeface="Arial"/>
              <a:sym typeface="Arial"/>
            </a:endParaRPr>
          </a:p>
        </p:txBody>
      </p:sp>
      <p:sp>
        <p:nvSpPr>
          <p:cNvPr id="414" name="Google Shape;414;p13"/>
          <p:cNvSpPr/>
          <p:nvPr/>
        </p:nvSpPr>
        <p:spPr>
          <a:xfrm>
            <a:off x="256450" y="5263325"/>
            <a:ext cx="4852500" cy="159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3"/>
          <p:cNvSpPr txBox="1"/>
          <p:nvPr/>
        </p:nvSpPr>
        <p:spPr>
          <a:xfrm>
            <a:off x="374500" y="5330800"/>
            <a:ext cx="46164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lang="en-US" sz="2000"/>
              <a:t>DDoS attacks became more prevalent in 2020, with the NETSCOUT Threat Intelligence report seeing 4.83 million attacks in the first half of the year. </a:t>
            </a:r>
            <a:endParaRPr b="0" i="0" sz="2500" u="none" cap="none" strike="noStrike">
              <a:solidFill>
                <a:srgbClr val="000000"/>
              </a:solidFill>
              <a:latin typeface="Arial"/>
              <a:ea typeface="Arial"/>
              <a:cs typeface="Arial"/>
              <a:sym typeface="Arial"/>
            </a:endParaRPr>
          </a:p>
        </p:txBody>
      </p:sp>
      <p:sp>
        <p:nvSpPr>
          <p:cNvPr id="416" name="Google Shape;416;p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d46564cb5a_3_18"/>
          <p:cNvSpPr txBox="1"/>
          <p:nvPr/>
        </p:nvSpPr>
        <p:spPr>
          <a:xfrm>
            <a:off x="325675" y="633250"/>
            <a:ext cx="99330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rgbClr val="000000"/>
                </a:solidFill>
                <a:latin typeface="Arial"/>
                <a:ea typeface="Arial"/>
                <a:cs typeface="Arial"/>
                <a:sym typeface="Arial"/>
              </a:rPr>
              <a:t>For whom is this system</a:t>
            </a:r>
            <a:endParaRPr b="1" i="0" sz="4600" u="none" cap="none" strike="noStrike">
              <a:solidFill>
                <a:srgbClr val="000000"/>
              </a:solidFill>
              <a:latin typeface="Arial"/>
              <a:ea typeface="Arial"/>
              <a:cs typeface="Arial"/>
              <a:sym typeface="Arial"/>
            </a:endParaRPr>
          </a:p>
        </p:txBody>
      </p:sp>
      <p:pic>
        <p:nvPicPr>
          <p:cNvPr id="422" name="Google Shape;422;gd46564cb5a_3_18"/>
          <p:cNvPicPr preferRelativeResize="0"/>
          <p:nvPr/>
        </p:nvPicPr>
        <p:blipFill rotWithShape="1">
          <a:blip r:embed="rId3">
            <a:alphaModFix/>
          </a:blip>
          <a:srcRect b="11568" l="7106" r="8489" t="7464"/>
          <a:stretch/>
        </p:blipFill>
        <p:spPr>
          <a:xfrm>
            <a:off x="9639475" y="0"/>
            <a:ext cx="2090225" cy="2159325"/>
          </a:xfrm>
          <a:prstGeom prst="rect">
            <a:avLst/>
          </a:prstGeom>
          <a:noFill/>
          <a:ln>
            <a:noFill/>
          </a:ln>
        </p:spPr>
      </p:pic>
      <p:sp>
        <p:nvSpPr>
          <p:cNvPr id="423" name="Google Shape;423;gd46564cb5a_3_18"/>
          <p:cNvSpPr txBox="1"/>
          <p:nvPr/>
        </p:nvSpPr>
        <p:spPr>
          <a:xfrm>
            <a:off x="1203900" y="2159325"/>
            <a:ext cx="9784200" cy="40791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Big companies dealing with loads and loads of data and public information</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Schools, colleges, universities holding sensitive student information. Competitive exams papers all on their servers</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Healthcare systems</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Banking and cryptocurrency sector</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Private networks and crucial services</a:t>
            </a:r>
            <a:endParaRPr b="0" i="0" sz="2300" u="none" cap="none" strike="noStrike">
              <a:solidFill>
                <a:srgbClr val="000000"/>
              </a:solidFill>
              <a:latin typeface="Arial"/>
              <a:ea typeface="Arial"/>
              <a:cs typeface="Arial"/>
              <a:sym typeface="Arial"/>
            </a:endParaRPr>
          </a:p>
        </p:txBody>
      </p:sp>
      <p:grpSp>
        <p:nvGrpSpPr>
          <p:cNvPr id="424" name="Google Shape;424;gd46564cb5a_3_18"/>
          <p:cNvGrpSpPr/>
          <p:nvPr/>
        </p:nvGrpSpPr>
        <p:grpSpPr>
          <a:xfrm>
            <a:off x="10258687" y="4637132"/>
            <a:ext cx="1933316" cy="2220869"/>
            <a:chOff x="3273624" y="505223"/>
            <a:chExt cx="5528499" cy="6350784"/>
          </a:xfrm>
        </p:grpSpPr>
        <p:sp>
          <p:nvSpPr>
            <p:cNvPr id="425" name="Google Shape;425;gd46564cb5a_3_18"/>
            <p:cNvSpPr/>
            <p:nvPr/>
          </p:nvSpPr>
          <p:spPr>
            <a:xfrm>
              <a:off x="3273624" y="505223"/>
              <a:ext cx="5528499" cy="5952632"/>
            </a:xfrm>
            <a:custGeom>
              <a:rect b="b" l="l" r="r" t="t"/>
              <a:pathLst>
                <a:path extrusionOk="0" h="5952632" w="5528499">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6" name="Google Shape;426;gd46564cb5a_3_18"/>
            <p:cNvSpPr/>
            <p:nvPr/>
          </p:nvSpPr>
          <p:spPr>
            <a:xfrm>
              <a:off x="4137206" y="4476063"/>
              <a:ext cx="3744931" cy="2379944"/>
            </a:xfrm>
            <a:custGeom>
              <a:rect b="b" l="l" r="r" t="t"/>
              <a:pathLst>
                <a:path extrusionOk="0" h="2379944" w="3744931">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rgbClr val="59595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7" name="Google Shape;427;gd46564cb5a_3_18"/>
            <p:cNvSpPr/>
            <p:nvPr/>
          </p:nvSpPr>
          <p:spPr>
            <a:xfrm>
              <a:off x="4282565" y="505316"/>
              <a:ext cx="3483726" cy="2325200"/>
            </a:xfrm>
            <a:custGeom>
              <a:rect b="b" l="l" r="r" t="t"/>
              <a:pathLst>
                <a:path extrusionOk="0" h="2325200" w="3483726">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8" name="Google Shape;428;gd46564cb5a_3_18"/>
            <p:cNvSpPr/>
            <p:nvPr/>
          </p:nvSpPr>
          <p:spPr>
            <a:xfrm>
              <a:off x="4251959" y="6666774"/>
              <a:ext cx="3513514" cy="68610"/>
            </a:xfrm>
            <a:custGeom>
              <a:rect b="b" l="l" r="r" t="t"/>
              <a:pathLst>
                <a:path extrusionOk="0" h="68610" w="3513514">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9" name="Google Shape;429;gd46564cb5a_3_18"/>
            <p:cNvSpPr/>
            <p:nvPr/>
          </p:nvSpPr>
          <p:spPr>
            <a:xfrm>
              <a:off x="5170753" y="2586365"/>
              <a:ext cx="1736026" cy="961502"/>
            </a:xfrm>
            <a:custGeom>
              <a:rect b="b" l="l" r="r" t="t"/>
              <a:pathLst>
                <a:path extrusionOk="0" h="961502" w="1736026">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0" name="Google Shape;430;gd46564cb5a_3_18"/>
            <p:cNvSpPr/>
            <p:nvPr/>
          </p:nvSpPr>
          <p:spPr>
            <a:xfrm>
              <a:off x="5411699" y="2328614"/>
              <a:ext cx="443360" cy="236234"/>
            </a:xfrm>
            <a:custGeom>
              <a:rect b="b" l="l" r="r" t="t"/>
              <a:pathLst>
                <a:path extrusionOk="0" h="236234" w="443360">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1" name="Google Shape;431;gd46564cb5a_3_18"/>
            <p:cNvSpPr/>
            <p:nvPr/>
          </p:nvSpPr>
          <p:spPr>
            <a:xfrm>
              <a:off x="6220040" y="2333031"/>
              <a:ext cx="440058" cy="233348"/>
            </a:xfrm>
            <a:custGeom>
              <a:rect b="b" l="l" r="r" t="t"/>
              <a:pathLst>
                <a:path extrusionOk="0" h="233348" w="44005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32" name="Google Shape;432;gd46564cb5a_3_1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